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1.mov" ContentType="video/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jpeg" ContentType="image/jpeg"/>
  <Override PartName="/ppt/media/media1.mp4" ContentType="video/unknown"/>
  <Override PartName="/ppt/notesSlides/notesSlide8.xml" ContentType="application/vnd.openxmlformats-officedocument.presentationml.notesSlide+xml"/>
  <Override PartName="/ppt/media/image5.jpeg" ContentType="image/jpeg"/>
  <Override PartName="/ppt/media/media2.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810092"/>
        </a:fontRef>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CAD5E6"/>
          </a:solidFill>
        </a:fill>
      </a:tcStyle>
    </a:wholeTbl>
    <a:band2H>
      <a:tcTxStyle b="def" i="def"/>
      <a:tcStyle>
        <a:tcBdr/>
        <a:fill>
          <a:solidFill>
            <a:srgbClr val="E6EBF3"/>
          </a:solidFill>
        </a:fill>
      </a:tcStyle>
    </a:band2H>
    <a:firstCol>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firstCol>
    <a:la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lastRow>
    <a:fir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1"/>
          </a:solidFill>
        </a:fill>
      </a:tcStyle>
    </a:firstRow>
  </a:tblStyle>
  <a:tblStyle styleId="{C7B018BB-80A7-4F77-B60F-C8B233D01FF8}" styleName="">
    <a:tblBg/>
    <a:wholeTbl>
      <a:tcTxStyle b="off" i="off">
        <a:fontRef idx="major">
          <a:srgbClr val="810092"/>
        </a:fontRef>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CBE4CA"/>
          </a:solidFill>
        </a:fill>
      </a:tcStyle>
    </a:wholeTbl>
    <a:band2H>
      <a:tcTxStyle b="def" i="def"/>
      <a:tcStyle>
        <a:tcBdr/>
        <a:fill>
          <a:solidFill>
            <a:srgbClr val="E7F2E6"/>
          </a:solidFill>
        </a:fill>
      </a:tcStyle>
    </a:band2H>
    <a:firstCol>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firstCol>
    <a:la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lastRow>
    <a:fir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3"/>
          </a:solidFill>
        </a:fill>
      </a:tcStyle>
    </a:firstRow>
  </a:tblStyle>
  <a:tblStyle styleId="{EEE7283C-3CF3-47DC-8721-378D4A62B228}" styleName="">
    <a:tblBg/>
    <a:wholeTbl>
      <a:tcTxStyle b="off" i="off">
        <a:fontRef idx="major">
          <a:srgbClr val="810092"/>
        </a:fontRef>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ECCBD6"/>
          </a:solidFill>
        </a:fill>
      </a:tcStyle>
    </a:wholeTbl>
    <a:band2H>
      <a:tcTxStyle b="def" i="def"/>
      <a:tcStyle>
        <a:tcBdr/>
        <a:fill>
          <a:solidFill>
            <a:srgbClr val="F6E7EC"/>
          </a:solidFill>
        </a:fill>
      </a:tcStyle>
    </a:band2H>
    <a:firstCol>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firstCol>
    <a:la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lastRow>
    <a:fir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chemeClr val="accent6"/>
          </a:solidFill>
        </a:fill>
      </a:tcStyle>
    </a:firstRow>
  </a:tblStyle>
  <a:tblStyle styleId="{CF821DB8-F4EB-4A41-A1BA-3FCAFE7338EE}" styleName="">
    <a:tblBg/>
    <a:wholeTbl>
      <a:tcTxStyle b="off" i="off">
        <a:fontRef idx="major">
          <a:srgbClr val="810092"/>
        </a:fontRef>
        <a:srgbClr val="81009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CE6EE"/>
          </a:solidFill>
        </a:fill>
      </a:tcStyle>
    </a:wholeTbl>
    <a:band2H>
      <a:tcTxStyle b="def" i="def"/>
      <a:tcStyle>
        <a:tcBdr/>
        <a:fill>
          <a:solidFill>
            <a:srgbClr val="929292"/>
          </a:solidFill>
        </a:fill>
      </a:tcStyle>
    </a:band2H>
    <a:firstCol>
      <a:tcTxStyle b="on" i="off">
        <a:fontRef idx="major">
          <a:srgbClr val="929292"/>
        </a:fontRef>
        <a:srgbClr val="929292"/>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810092"/>
        </a:fontRef>
        <a:srgbClr val="810092"/>
      </a:tcTxStyle>
      <a:tcStyle>
        <a:tcBdr>
          <a:left>
            <a:ln w="12700" cap="flat">
              <a:noFill/>
              <a:miter lim="400000"/>
            </a:ln>
          </a:left>
          <a:right>
            <a:ln w="12700" cap="flat">
              <a:noFill/>
              <a:miter lim="400000"/>
            </a:ln>
          </a:right>
          <a:top>
            <a:ln w="50800" cap="flat">
              <a:solidFill>
                <a:srgbClr val="810092"/>
              </a:solidFill>
              <a:prstDash val="solid"/>
              <a:round/>
            </a:ln>
          </a:top>
          <a:bottom>
            <a:ln w="25400" cap="flat">
              <a:solidFill>
                <a:srgbClr val="810092"/>
              </a:solidFill>
              <a:prstDash val="solid"/>
              <a:round/>
            </a:ln>
          </a:bottom>
          <a:insideH>
            <a:ln w="12700" cap="flat">
              <a:noFill/>
              <a:miter lim="400000"/>
            </a:ln>
          </a:insideH>
          <a:insideV>
            <a:ln w="12700" cap="flat">
              <a:noFill/>
              <a:miter lim="400000"/>
            </a:ln>
          </a:insideV>
        </a:tcBdr>
        <a:fill>
          <a:solidFill>
            <a:srgbClr val="929292"/>
          </a:solidFill>
        </a:fill>
      </a:tcStyle>
    </a:lastRow>
    <a:firstRow>
      <a:tcTxStyle b="on" i="off">
        <a:fontRef idx="major">
          <a:srgbClr val="929292"/>
        </a:fontRef>
        <a:srgbClr val="929292"/>
      </a:tcTxStyle>
      <a:tcStyle>
        <a:tcBdr>
          <a:left>
            <a:ln w="12700" cap="flat">
              <a:noFill/>
              <a:miter lim="400000"/>
            </a:ln>
          </a:left>
          <a:right>
            <a:ln w="12700" cap="flat">
              <a:noFill/>
              <a:miter lim="400000"/>
            </a:ln>
          </a:right>
          <a:top>
            <a:ln w="25400" cap="flat">
              <a:solidFill>
                <a:srgbClr val="810092"/>
              </a:solidFill>
              <a:prstDash val="solid"/>
              <a:round/>
            </a:ln>
          </a:top>
          <a:bottom>
            <a:ln w="25400" cap="flat">
              <a:solidFill>
                <a:srgbClr val="810092"/>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810092"/>
        </a:fontRef>
        <a:srgbClr val="8100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D7CADB"/>
          </a:solidFill>
        </a:fill>
      </a:tcStyle>
    </a:wholeTbl>
    <a:band2H>
      <a:tcTxStyle b="def" i="def"/>
      <a:tcStyle>
        <a:tcBdr/>
        <a:fill>
          <a:solidFill>
            <a:srgbClr val="ECE6EE"/>
          </a:solidFill>
        </a:fill>
      </a:tcStyle>
    </a:band2H>
    <a:firstCol>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firstCol>
    <a:la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381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lastRow>
    <a:fir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381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810092"/>
          </a:solidFill>
        </a:fill>
      </a:tcStyle>
    </a:firstRow>
  </a:tblStyle>
  <a:tblStyle styleId="{2708684C-4D16-4618-839F-0558EEFCDFE6}" styleName="">
    <a:tblBg/>
    <a:wholeTbl>
      <a:tcTxStyle b="off"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929292">
              <a:alpha val="20000"/>
            </a:srgbClr>
          </a:solidFill>
        </a:fill>
      </a:tcStyle>
    </a:wholeTbl>
    <a:band2H>
      <a:tcTxStyle b="def" i="def"/>
      <a:tcStyle>
        <a:tcBdr/>
        <a:fill>
          <a:solidFill>
            <a:srgbClr val="FFFFFF"/>
          </a:solidFill>
        </a:fill>
      </a:tcStyle>
    </a:band2H>
    <a:firstCol>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solidFill>
            <a:srgbClr val="929292">
              <a:alpha val="20000"/>
            </a:srgbClr>
          </a:solidFill>
        </a:fill>
      </a:tcStyle>
    </a:firstCol>
    <a:la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50800" cap="flat">
              <a:solidFill>
                <a:srgbClr val="929292"/>
              </a:solidFill>
              <a:prstDash val="solid"/>
              <a:round/>
            </a:ln>
          </a:top>
          <a:bottom>
            <a:ln w="127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noFill/>
        </a:fill>
      </a:tcStyle>
    </a:lastRow>
    <a:firstRow>
      <a:tcTxStyle b="on" i="off">
        <a:fontRef idx="major">
          <a:srgbClr val="929292"/>
        </a:fontRef>
        <a:srgbClr val="929292"/>
      </a:tcTxStyle>
      <a:tcStyle>
        <a:tcBdr>
          <a:left>
            <a:ln w="12700" cap="flat">
              <a:solidFill>
                <a:srgbClr val="929292"/>
              </a:solidFill>
              <a:prstDash val="solid"/>
              <a:round/>
            </a:ln>
          </a:left>
          <a:right>
            <a:ln w="12700" cap="flat">
              <a:solidFill>
                <a:srgbClr val="929292"/>
              </a:solidFill>
              <a:prstDash val="solid"/>
              <a:round/>
            </a:ln>
          </a:right>
          <a:top>
            <a:ln w="12700" cap="flat">
              <a:solidFill>
                <a:srgbClr val="929292"/>
              </a:solidFill>
              <a:prstDash val="solid"/>
              <a:round/>
            </a:ln>
          </a:top>
          <a:bottom>
            <a:ln w="25400" cap="flat">
              <a:solidFill>
                <a:srgbClr val="929292"/>
              </a:solidFill>
              <a:prstDash val="solid"/>
              <a:round/>
            </a:ln>
          </a:bottom>
          <a:insideH>
            <a:ln w="12700" cap="flat">
              <a:solidFill>
                <a:srgbClr val="929292"/>
              </a:solidFill>
              <a:prstDash val="solid"/>
              <a:round/>
            </a:ln>
          </a:insideH>
          <a:insideV>
            <a:ln w="12700" cap="flat">
              <a:solidFill>
                <a:srgbClr val="929292"/>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9" name="Shape 109"/>
          <p:cNvSpPr/>
          <p:nvPr>
            <p:ph type="sldImg"/>
          </p:nvPr>
        </p:nvSpPr>
        <p:spPr>
          <a:xfrm>
            <a:off x="1143000" y="685800"/>
            <a:ext cx="4572000" cy="3429000"/>
          </a:xfrm>
          <a:prstGeom prst="rect">
            <a:avLst/>
          </a:prstGeom>
        </p:spPr>
        <p:txBody>
          <a:bodyPr/>
          <a:lstStyle/>
          <a:p>
            <a:pPr/>
          </a:p>
        </p:txBody>
      </p:sp>
      <p:sp>
        <p:nvSpPr>
          <p:cNvPr id="110" name="Shape 1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Microsoft YaHei"/>
      </a:defRPr>
    </a:lvl1pPr>
    <a:lvl2pPr indent="228600" defTabSz="457200" latinLnBrk="0">
      <a:lnSpc>
        <a:spcPct val="117999"/>
      </a:lnSpc>
      <a:defRPr sz="2200">
        <a:latin typeface="+mn-lt"/>
        <a:ea typeface="+mn-ea"/>
        <a:cs typeface="+mn-cs"/>
        <a:sym typeface="Microsoft YaHei"/>
      </a:defRPr>
    </a:lvl2pPr>
    <a:lvl3pPr indent="457200" defTabSz="457200" latinLnBrk="0">
      <a:lnSpc>
        <a:spcPct val="117999"/>
      </a:lnSpc>
      <a:defRPr sz="2200">
        <a:latin typeface="+mn-lt"/>
        <a:ea typeface="+mn-ea"/>
        <a:cs typeface="+mn-cs"/>
        <a:sym typeface="Microsoft YaHei"/>
      </a:defRPr>
    </a:lvl3pPr>
    <a:lvl4pPr indent="685800" defTabSz="457200" latinLnBrk="0">
      <a:lnSpc>
        <a:spcPct val="117999"/>
      </a:lnSpc>
      <a:defRPr sz="2200">
        <a:latin typeface="+mn-lt"/>
        <a:ea typeface="+mn-ea"/>
        <a:cs typeface="+mn-cs"/>
        <a:sym typeface="Microsoft YaHei"/>
      </a:defRPr>
    </a:lvl4pPr>
    <a:lvl5pPr indent="914400" defTabSz="457200" latinLnBrk="0">
      <a:lnSpc>
        <a:spcPct val="117999"/>
      </a:lnSpc>
      <a:defRPr sz="2200">
        <a:latin typeface="+mn-lt"/>
        <a:ea typeface="+mn-ea"/>
        <a:cs typeface="+mn-cs"/>
        <a:sym typeface="Microsoft YaHei"/>
      </a:defRPr>
    </a:lvl5pPr>
    <a:lvl6pPr indent="1143000" defTabSz="457200" latinLnBrk="0">
      <a:lnSpc>
        <a:spcPct val="117999"/>
      </a:lnSpc>
      <a:defRPr sz="2200">
        <a:latin typeface="+mn-lt"/>
        <a:ea typeface="+mn-ea"/>
        <a:cs typeface="+mn-cs"/>
        <a:sym typeface="Microsoft YaHei"/>
      </a:defRPr>
    </a:lvl6pPr>
    <a:lvl7pPr indent="1371600" defTabSz="457200" latinLnBrk="0">
      <a:lnSpc>
        <a:spcPct val="117999"/>
      </a:lnSpc>
      <a:defRPr sz="2200">
        <a:latin typeface="+mn-lt"/>
        <a:ea typeface="+mn-ea"/>
        <a:cs typeface="+mn-cs"/>
        <a:sym typeface="Microsoft YaHei"/>
      </a:defRPr>
    </a:lvl7pPr>
    <a:lvl8pPr indent="1600200" defTabSz="457200" latinLnBrk="0">
      <a:lnSpc>
        <a:spcPct val="117999"/>
      </a:lnSpc>
      <a:defRPr sz="2200">
        <a:latin typeface="+mn-lt"/>
        <a:ea typeface="+mn-ea"/>
        <a:cs typeface="+mn-cs"/>
        <a:sym typeface="Microsoft YaHei"/>
      </a:defRPr>
    </a:lvl8pPr>
    <a:lvl9pPr indent="1828800" defTabSz="457200" latinLnBrk="0">
      <a:lnSpc>
        <a:spcPct val="117999"/>
      </a:lnSpc>
      <a:defRPr sz="2200">
        <a:latin typeface="+mn-lt"/>
        <a:ea typeface="+mn-ea"/>
        <a:cs typeface="+mn-cs"/>
        <a:sym typeface="Microsoft YaHe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r>
              <a:t>Cover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lvl1pPr>
              <a:defRPr sz="1700"/>
            </a:lvl1pPr>
          </a:lstStyle>
          <a:p>
            <a:pPr/>
            <a:r>
              <a:t>Project Intro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lvl1pPr>
              <a:defRPr sz="1700"/>
            </a:lvl1pPr>
          </a:lstStyle>
          <a:p>
            <a:pPr/>
            <a:r>
              <a:t>Service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lvl1pPr>
              <a:defRPr sz="1700"/>
            </a:lvl1pPr>
          </a:lstStyle>
          <a:p>
            <a:pPr/>
            <a:r>
              <a:t>Behind the Story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lvl1pPr>
              <a:defRPr sz="1700"/>
            </a:lvl1pPr>
          </a:lstStyle>
          <a:p>
            <a:pPr/>
            <a:r>
              <a:t>Behind the Story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lvl1pPr>
              <a:defRPr sz="1700"/>
            </a:lvl1pPr>
          </a:lstStyle>
          <a:p>
            <a:pPr/>
            <a:r>
              <a:t>Platform Techniques 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lvl1pPr>
              <a:defRPr sz="1700"/>
            </a:lvl1pPr>
          </a:lstStyle>
          <a:p>
            <a:pPr/>
            <a:r>
              <a:t>Business Model Sketch Map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lvl1pPr>
              <a:defRPr sz="1700"/>
            </a:lvl1pPr>
          </a:lstStyle>
          <a:p>
            <a:pPr/>
            <a:r>
              <a:t>Experience Management System How to get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
    <p:spTree>
      <p:nvGrpSpPr>
        <p:cNvPr id="1" name=""/>
        <p:cNvGrpSpPr/>
        <p:nvPr/>
      </p:nvGrpSpPr>
      <p:grpSpPr>
        <a:xfrm>
          <a:off x="0" y="0"/>
          <a:ext cx="0" cy="0"/>
          <a:chOff x="0" y="0"/>
          <a:chExt cx="0" cy="0"/>
        </a:xfrm>
      </p:grpSpPr>
      <p:sp>
        <p:nvSpPr>
          <p:cNvPr id="11" name="演示文稿标题"/>
          <p:cNvSpPr txBox="1"/>
          <p:nvPr>
            <p:ph type="title" hasCustomPrompt="1"/>
          </p:nvPr>
        </p:nvSpPr>
        <p:spPr>
          <a:prstGeom prst="rect">
            <a:avLst/>
          </a:prstGeom>
        </p:spPr>
        <p:txBody>
          <a:bodyPr/>
          <a:lstStyle/>
          <a:p>
            <a:pPr/>
            <a:r>
              <a:t>演示文稿标题</a:t>
            </a:r>
          </a:p>
        </p:txBody>
      </p:sp>
      <p:sp>
        <p:nvSpPr>
          <p:cNvPr id="12" name="正文级别 1…"/>
          <p:cNvSpPr txBox="1"/>
          <p:nvPr>
            <p:ph type="body" sz="quarter" idx="1" hasCustomPrompt="1"/>
          </p:nvPr>
        </p:nvSpPr>
        <p:spPr>
          <a:prstGeom prst="rect">
            <a:avLst/>
          </a:prstGeom>
        </p:spPr>
        <p:txBody>
          <a:bodyPr/>
          <a:lstStyle/>
          <a:p>
            <a:pPr/>
            <a:r>
              <a:t>作者和日期</a:t>
            </a:r>
          </a:p>
          <a:p>
            <a:pPr lvl="1"/>
            <a:r>
              <a:t/>
            </a:r>
          </a:p>
          <a:p>
            <a:pPr lvl="2"/>
            <a:r>
              <a:t/>
            </a:r>
          </a:p>
          <a:p>
            <a:pPr lvl="3"/>
            <a:r>
              <a:t/>
            </a:r>
          </a:p>
          <a:p>
            <a:pPr lvl="4"/>
            <a:r>
              <a:t/>
            </a:r>
          </a:p>
        </p:txBody>
      </p:sp>
      <p:sp>
        <p:nvSpPr>
          <p:cNvPr id="13" name="正文级别 1…"/>
          <p:cNvSpPr txBox="1"/>
          <p:nvPr>
            <p:ph type="body" sz="quarter" idx="21" hasCustomPrompt="1"/>
          </p:nvPr>
        </p:nvSpPr>
        <p:spPr>
          <a:xfrm>
            <a:off x="1270000" y="6984999"/>
            <a:ext cx="21844000" cy="2512354"/>
          </a:xfrm>
          <a:prstGeom prst="rect">
            <a:avLst/>
          </a:prstGeom>
        </p:spPr>
        <p:txBody>
          <a:bodyPr/>
          <a:lstStyle>
            <a:lvl1pPr defTabSz="825500">
              <a:defRPr sz="6400"/>
            </a:lvl1pPr>
          </a:lstStyle>
          <a:p>
            <a:pPr/>
            <a:r>
              <a:t>演示文稿副标题</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95" name="Imag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96" name="幻灯片编号"/>
          <p:cNvSpPr txBox="1"/>
          <p:nvPr>
            <p:ph type="sldNum" sz="quarter" idx="2"/>
          </p:nvPr>
        </p:nvSpPr>
        <p:spPr>
          <a:xfrm>
            <a:off x="11973111" y="13116307"/>
            <a:ext cx="425078" cy="431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103" name="幻灯片编号"/>
          <p:cNvSpPr txBox="1"/>
          <p:nvPr>
            <p:ph type="sldNum" sz="quarter" idx="2"/>
          </p:nvPr>
        </p:nvSpPr>
        <p:spPr>
          <a:xfrm>
            <a:off x="11973111" y="13116307"/>
            <a:ext cx="425078" cy="431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21" name="579215462_1440x2158.jpg"/>
          <p:cNvSpPr/>
          <p:nvPr>
            <p:ph type="pic" idx="21"/>
          </p:nvPr>
        </p:nvSpPr>
        <p:spPr>
          <a:xfrm>
            <a:off x="12204700" y="-2277534"/>
            <a:ext cx="12192000" cy="18271069"/>
          </a:xfrm>
          <a:prstGeom prst="rect">
            <a:avLst/>
          </a:prstGeom>
        </p:spPr>
        <p:txBody>
          <a:bodyPr lIns="91439" tIns="45719" rIns="91439" bIns="45719">
            <a:noAutofit/>
          </a:bodyPr>
          <a:lstStyle/>
          <a:p>
            <a:pPr/>
          </a:p>
        </p:txBody>
      </p:sp>
      <p:sp>
        <p:nvSpPr>
          <p:cNvPr id="22" name="幻灯片标题"/>
          <p:cNvSpPr txBox="1"/>
          <p:nvPr>
            <p:ph type="title" hasCustomPrompt="1"/>
          </p:nvPr>
        </p:nvSpPr>
        <p:spPr>
          <a:xfrm>
            <a:off x="1270000" y="838200"/>
            <a:ext cx="9652000" cy="1549400"/>
          </a:xfrm>
          <a:prstGeom prst="rect">
            <a:avLst/>
          </a:prstGeom>
        </p:spPr>
        <p:txBody>
          <a:bodyPr/>
          <a:lstStyle>
            <a:lvl1pPr defTabSz="825500">
              <a:lnSpc>
                <a:spcPct val="80000"/>
              </a:lnSpc>
              <a:defRPr spc="-252" sz="8400">
                <a:gradFill flip="none" rotWithShape="1">
                  <a:gsLst>
                    <a:gs pos="0">
                      <a:srgbClr val="FFFFFF"/>
                    </a:gs>
                    <a:gs pos="100000">
                      <a:srgbClr val="929292"/>
                    </a:gs>
                  </a:gsLst>
                  <a:lin ang="5400000" scaled="0"/>
                </a:gradFill>
              </a:defRPr>
            </a:lvl1pPr>
          </a:lstStyle>
          <a:p>
            <a:pPr/>
            <a:r>
              <a:t>幻灯片标题</a:t>
            </a:r>
          </a:p>
        </p:txBody>
      </p:sp>
      <p:sp>
        <p:nvSpPr>
          <p:cNvPr id="23" name="正文级别 1…"/>
          <p:cNvSpPr txBox="1"/>
          <p:nvPr>
            <p:ph type="body" sz="half" idx="1" hasCustomPrompt="1"/>
          </p:nvPr>
        </p:nvSpPr>
        <p:spPr>
          <a:xfrm>
            <a:off x="1270000" y="4267200"/>
            <a:ext cx="9652000" cy="8432800"/>
          </a:xfrm>
          <a:prstGeom prst="rect">
            <a:avLst/>
          </a:prstGeom>
        </p:spPr>
        <p:txBody>
          <a:bodyPr/>
          <a:lstStyle>
            <a:lvl1pPr marL="558800" indent="-558800" algn="l" defTabSz="2438400">
              <a:spcBef>
                <a:spcPts val="2400"/>
              </a:spcBef>
              <a:buClr>
                <a:srgbClr val="FFFFFF"/>
              </a:buClr>
              <a:buSzPct val="100000"/>
              <a:buChar char="•"/>
              <a:defRPr b="0" sz="4800">
                <a:solidFill>
                  <a:srgbClr val="FFFFFF"/>
                </a:solidFill>
                <a:latin typeface="+mn-lt"/>
                <a:ea typeface="+mn-ea"/>
                <a:cs typeface="+mn-cs"/>
                <a:sym typeface="Microsoft YaHei"/>
              </a:defRPr>
            </a:lvl1pPr>
            <a:lvl2pPr marL="1117600" indent="-558800" algn="l" defTabSz="2438400">
              <a:spcBef>
                <a:spcPts val="2400"/>
              </a:spcBef>
              <a:buClr>
                <a:srgbClr val="FFFFFF"/>
              </a:buClr>
              <a:defRPr b="0" sz="4800">
                <a:solidFill>
                  <a:srgbClr val="FFFFFF"/>
                </a:solidFill>
                <a:latin typeface="+mn-lt"/>
                <a:ea typeface="+mn-ea"/>
                <a:cs typeface="+mn-cs"/>
                <a:sym typeface="Microsoft YaHei"/>
              </a:defRPr>
            </a:lvl2pPr>
            <a:lvl3pPr marL="1676400" indent="-558800" algn="l" defTabSz="2438400">
              <a:spcBef>
                <a:spcPts val="2400"/>
              </a:spcBef>
              <a:buClr>
                <a:srgbClr val="FFFFFF"/>
              </a:buClr>
              <a:defRPr b="0" sz="4800">
                <a:solidFill>
                  <a:srgbClr val="FFFFFF"/>
                </a:solidFill>
                <a:latin typeface="+mn-lt"/>
                <a:ea typeface="+mn-ea"/>
                <a:cs typeface="+mn-cs"/>
                <a:sym typeface="Microsoft YaHei"/>
              </a:defRPr>
            </a:lvl3pPr>
            <a:lvl4pPr marL="2235200" indent="-558800" algn="l" defTabSz="2438400">
              <a:spcBef>
                <a:spcPts val="2400"/>
              </a:spcBef>
              <a:buClr>
                <a:srgbClr val="FFFFFF"/>
              </a:buClr>
              <a:defRPr b="0" sz="4800">
                <a:solidFill>
                  <a:srgbClr val="FFFFFF"/>
                </a:solidFill>
                <a:latin typeface="+mn-lt"/>
                <a:ea typeface="+mn-ea"/>
                <a:cs typeface="+mn-cs"/>
                <a:sym typeface="Microsoft YaHei"/>
              </a:defRPr>
            </a:lvl4pPr>
            <a:lvl5pPr marL="2794000" indent="-558800" algn="l" defTabSz="2438400">
              <a:spcBef>
                <a:spcPts val="2400"/>
              </a:spcBef>
              <a:buClr>
                <a:srgbClr val="FFFFFF"/>
              </a:buClr>
              <a:defRPr b="0" sz="4800">
                <a:solidFill>
                  <a:srgbClr val="FFFFFF"/>
                </a:solidFill>
                <a:latin typeface="+mn-lt"/>
                <a:ea typeface="+mn-ea"/>
                <a:cs typeface="+mn-cs"/>
                <a:sym typeface="Microsoft YaHei"/>
              </a:defRPr>
            </a:lvl5pPr>
          </a:lstStyle>
          <a:p>
            <a:pPr/>
            <a:r>
              <a:t>幻灯片项目符号文本</a:t>
            </a:r>
          </a:p>
          <a:p>
            <a:pPr lvl="1"/>
            <a:r>
              <a:t/>
            </a:r>
          </a:p>
          <a:p>
            <a:pPr lvl="2"/>
            <a:r>
              <a:t/>
            </a:r>
          </a:p>
          <a:p>
            <a:pPr lvl="3"/>
            <a:r>
              <a:t/>
            </a:r>
          </a:p>
          <a:p>
            <a:pPr lvl="4"/>
            <a:r>
              <a:t/>
            </a:r>
          </a:p>
        </p:txBody>
      </p:sp>
      <p:sp>
        <p:nvSpPr>
          <p:cNvPr id="24" name="幻灯片副标题"/>
          <p:cNvSpPr txBox="1"/>
          <p:nvPr>
            <p:ph type="body" sz="quarter" idx="22" hasCustomPrompt="1"/>
          </p:nvPr>
        </p:nvSpPr>
        <p:spPr>
          <a:xfrm>
            <a:off x="1270000" y="2133600"/>
            <a:ext cx="9652000" cy="1016000"/>
          </a:xfrm>
          <a:prstGeom prst="rect">
            <a:avLst/>
          </a:prstGeom>
        </p:spPr>
        <p:txBody>
          <a:bodyPr/>
          <a:lstStyle>
            <a:lvl1pPr defTabSz="784225">
              <a:defRPr sz="5100"/>
            </a:lvl1pPr>
          </a:lstStyle>
          <a:p>
            <a:pPr/>
            <a:r>
              <a:t>幻灯片副标题</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32" name="章节标题"/>
          <p:cNvSpPr txBox="1"/>
          <p:nvPr>
            <p:ph type="title" hasCustomPrompt="1"/>
          </p:nvPr>
        </p:nvSpPr>
        <p:spPr>
          <a:xfrm>
            <a:off x="1270000" y="3289300"/>
            <a:ext cx="21844000" cy="3873500"/>
          </a:xfrm>
          <a:prstGeom prst="rect">
            <a:avLst/>
          </a:prstGeom>
        </p:spPr>
        <p:txBody>
          <a:bodyPr/>
          <a:lstStyle>
            <a:lvl1pPr defTabSz="825500">
              <a:defRPr>
                <a:gradFill flip="none" rotWithShape="1">
                  <a:gsLst>
                    <a:gs pos="0">
                      <a:srgbClr val="00FF00"/>
                    </a:gs>
                    <a:gs pos="100000">
                      <a:srgbClr val="007DFF"/>
                    </a:gs>
                  </a:gsLst>
                  <a:lin ang="3965999" scaled="0"/>
                </a:gradFill>
              </a:defRPr>
            </a:lvl1pPr>
          </a:lstStyle>
          <a:p>
            <a:pPr/>
            <a:r>
              <a:t>章节标题</a:t>
            </a:r>
          </a:p>
        </p:txBody>
      </p:sp>
      <p:sp>
        <p:nvSpPr>
          <p:cNvPr id="3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40" name="幻灯片标题"/>
          <p:cNvSpPr txBox="1"/>
          <p:nvPr>
            <p:ph type="title" hasCustomPrompt="1"/>
          </p:nvPr>
        </p:nvSpPr>
        <p:spPr>
          <a:xfrm>
            <a:off x="1270000" y="812800"/>
            <a:ext cx="21844000" cy="1557438"/>
          </a:xfrm>
          <a:prstGeom prst="rect">
            <a:avLst/>
          </a:prstGeom>
        </p:spPr>
        <p:txBody>
          <a:bodyPr/>
          <a:lstStyle>
            <a:lvl1pPr defTabSz="825500">
              <a:lnSpc>
                <a:spcPct val="80000"/>
              </a:lnSpc>
              <a:defRPr spc="-252" sz="8400">
                <a:gradFill flip="none" rotWithShape="1">
                  <a:gsLst>
                    <a:gs pos="0">
                      <a:srgbClr val="FFFFFF"/>
                    </a:gs>
                    <a:gs pos="100000">
                      <a:srgbClr val="929292"/>
                    </a:gs>
                  </a:gsLst>
                  <a:lin ang="5400000" scaled="0"/>
                </a:gradFill>
              </a:defRPr>
            </a:lvl1pPr>
          </a:lstStyle>
          <a:p>
            <a:pPr/>
            <a:r>
              <a:t>幻灯片标题</a:t>
            </a:r>
          </a:p>
        </p:txBody>
      </p:sp>
      <p:sp>
        <p:nvSpPr>
          <p:cNvPr id="41" name="正文级别 1…"/>
          <p:cNvSpPr txBox="1"/>
          <p:nvPr>
            <p:ph type="body" sz="quarter" idx="1" hasCustomPrompt="1"/>
          </p:nvPr>
        </p:nvSpPr>
        <p:spPr>
          <a:xfrm>
            <a:off x="1270000" y="2133600"/>
            <a:ext cx="21844000" cy="1016000"/>
          </a:xfrm>
          <a:prstGeom prst="rect">
            <a:avLst/>
          </a:prstGeom>
        </p:spPr>
        <p:txBody>
          <a:bodyPr/>
          <a:lstStyle>
            <a:lvl1pPr defTabSz="784225">
              <a:defRPr sz="5100"/>
            </a:lvl1pPr>
            <a:lvl2pPr marL="1152525" indent="-593725" defTabSz="784225">
              <a:defRPr sz="5100"/>
            </a:lvl2pPr>
            <a:lvl3pPr marL="1711325" indent="-593725" defTabSz="784225">
              <a:defRPr sz="5100"/>
            </a:lvl3pPr>
            <a:lvl4pPr marL="2270125" indent="-593725" defTabSz="784225">
              <a:defRPr sz="5100"/>
            </a:lvl4pPr>
            <a:lvl5pPr marL="2828925" indent="-593725" defTabSz="784225">
              <a:defRPr sz="5100"/>
            </a:lvl5pPr>
          </a:lstStyle>
          <a:p>
            <a:pPr/>
            <a:r>
              <a:t>幻灯片副标题</a:t>
            </a:r>
          </a:p>
          <a:p>
            <a:pPr lvl="1"/>
            <a:r>
              <a:t/>
            </a:r>
          </a:p>
          <a:p>
            <a:pPr lvl="2"/>
            <a:r>
              <a:t/>
            </a:r>
          </a:p>
          <a:p>
            <a:pPr lvl="3"/>
            <a:r>
              <a:t/>
            </a:r>
          </a:p>
          <a:p>
            <a:pPr lvl="4"/>
            <a:r>
              <a:t/>
            </a:r>
          </a:p>
        </p:txBody>
      </p:sp>
      <p:sp>
        <p:nvSpPr>
          <p:cNvPr id="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49" name="议程标题"/>
          <p:cNvSpPr txBox="1"/>
          <p:nvPr>
            <p:ph type="title" hasCustomPrompt="1"/>
          </p:nvPr>
        </p:nvSpPr>
        <p:spPr>
          <a:xfrm>
            <a:off x="1270000" y="812800"/>
            <a:ext cx="21844000" cy="1562100"/>
          </a:xfrm>
          <a:prstGeom prst="rect">
            <a:avLst/>
          </a:prstGeom>
        </p:spPr>
        <p:txBody>
          <a:bodyPr/>
          <a:lstStyle>
            <a:lvl1pPr defTabSz="825500">
              <a:lnSpc>
                <a:spcPct val="80000"/>
              </a:lnSpc>
              <a:defRPr spc="-252" sz="8400">
                <a:gradFill flip="none" rotWithShape="1">
                  <a:gsLst>
                    <a:gs pos="0">
                      <a:srgbClr val="FFFFFF"/>
                    </a:gs>
                    <a:gs pos="100000">
                      <a:srgbClr val="929292"/>
                    </a:gs>
                  </a:gsLst>
                  <a:lin ang="5400000" scaled="0"/>
                </a:gradFill>
              </a:defRPr>
            </a:lvl1pPr>
          </a:lstStyle>
          <a:p>
            <a:pPr/>
            <a:r>
              <a:t>议程标题</a:t>
            </a:r>
          </a:p>
        </p:txBody>
      </p:sp>
      <p:sp>
        <p:nvSpPr>
          <p:cNvPr id="50" name="正文级别 1…"/>
          <p:cNvSpPr txBox="1"/>
          <p:nvPr>
            <p:ph type="body" sz="quarter" idx="1" hasCustomPrompt="1"/>
          </p:nvPr>
        </p:nvSpPr>
        <p:spPr>
          <a:xfrm>
            <a:off x="1270000" y="2133600"/>
            <a:ext cx="21844000" cy="1016000"/>
          </a:xfrm>
          <a:prstGeom prst="rect">
            <a:avLst/>
          </a:prstGeom>
        </p:spPr>
        <p:txBody>
          <a:bodyPr/>
          <a:lstStyle>
            <a:lvl1pPr defTabSz="784225">
              <a:defRPr sz="5100"/>
            </a:lvl1pPr>
            <a:lvl2pPr marL="1152525" indent="-593725" defTabSz="784225">
              <a:defRPr sz="5100"/>
            </a:lvl2pPr>
            <a:lvl3pPr marL="1711325" indent="-593725" defTabSz="784225">
              <a:defRPr sz="5100"/>
            </a:lvl3pPr>
            <a:lvl4pPr marL="2270125" indent="-593725" defTabSz="784225">
              <a:defRPr sz="5100"/>
            </a:lvl4pPr>
            <a:lvl5pPr marL="2828925" indent="-593725" defTabSz="784225">
              <a:defRPr sz="5100"/>
            </a:lvl5pPr>
          </a:lstStyle>
          <a:p>
            <a:pPr/>
            <a:r>
              <a:t>议程副标题</a:t>
            </a:r>
          </a:p>
          <a:p>
            <a:pPr lvl="1"/>
            <a:r>
              <a:t/>
            </a:r>
          </a:p>
          <a:p>
            <a:pPr lvl="2"/>
            <a:r>
              <a:t/>
            </a:r>
          </a:p>
          <a:p>
            <a:pPr lvl="3"/>
            <a:r>
              <a:t/>
            </a:r>
          </a:p>
          <a:p>
            <a:pPr lvl="4"/>
            <a:r>
              <a:t/>
            </a:r>
          </a:p>
        </p:txBody>
      </p:sp>
      <p:sp>
        <p:nvSpPr>
          <p:cNvPr id="51" name="正文级别 1…"/>
          <p:cNvSpPr txBox="1"/>
          <p:nvPr>
            <p:ph type="body" idx="21" hasCustomPrompt="1"/>
          </p:nvPr>
        </p:nvSpPr>
        <p:spPr>
          <a:xfrm>
            <a:off x="1270000" y="4267200"/>
            <a:ext cx="21844000" cy="8432800"/>
          </a:xfrm>
          <a:prstGeom prst="rect">
            <a:avLst/>
          </a:prstGeom>
        </p:spPr>
        <p:txBody>
          <a:bodyPr/>
          <a:lstStyle>
            <a:lvl1pPr algn="l" defTabSz="825500">
              <a:spcBef>
                <a:spcPts val="2400"/>
              </a:spcBef>
              <a:defRPr b="0" spc="-99" sz="5500">
                <a:solidFill>
                  <a:srgbClr val="FFFFFF"/>
                </a:solidFill>
                <a:latin typeface="+mn-lt"/>
                <a:ea typeface="+mn-ea"/>
                <a:cs typeface="+mn-cs"/>
                <a:sym typeface="Microsoft YaHei"/>
              </a:defRPr>
            </a:lvl1pPr>
          </a:lstStyle>
          <a:p>
            <a:pPr/>
            <a:r>
              <a:t>议程主题</a:t>
            </a:r>
          </a:p>
        </p:txBody>
      </p:sp>
      <p:sp>
        <p:nvSpPr>
          <p:cNvPr id="5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59" name="正文级别 1…"/>
          <p:cNvSpPr txBox="1"/>
          <p:nvPr>
            <p:ph type="body" sz="half" idx="1" hasCustomPrompt="1"/>
          </p:nvPr>
        </p:nvSpPr>
        <p:spPr>
          <a:xfrm>
            <a:off x="1270000" y="4546600"/>
            <a:ext cx="21844000" cy="4678065"/>
          </a:xfrm>
          <a:prstGeom prst="rect">
            <a:avLst/>
          </a:prstGeom>
        </p:spPr>
        <p:txBody>
          <a:bodyPr anchor="ctr"/>
          <a:lstStyle>
            <a:lvl1pPr defTabSz="2438400">
              <a:defRPr spc="-252" sz="8400">
                <a:gradFill flip="none" rotWithShape="1">
                  <a:gsLst>
                    <a:gs pos="0">
                      <a:srgbClr val="FFFFFF"/>
                    </a:gs>
                    <a:gs pos="100000">
                      <a:srgbClr val="929292"/>
                    </a:gs>
                  </a:gsLst>
                  <a:lin ang="5400000" scaled="0"/>
                </a:gradFill>
              </a:defRPr>
            </a:lvl1pPr>
            <a:lvl2pPr marL="0" indent="0" defTabSz="2438400">
              <a:buSzTx/>
              <a:buNone/>
              <a:defRPr spc="-252" sz="8400">
                <a:gradFill flip="none" rotWithShape="1">
                  <a:gsLst>
                    <a:gs pos="0">
                      <a:srgbClr val="FFFFFF"/>
                    </a:gs>
                    <a:gs pos="100000">
                      <a:srgbClr val="929292"/>
                    </a:gs>
                  </a:gsLst>
                  <a:lin ang="5400000" scaled="0"/>
                </a:gradFill>
              </a:defRPr>
            </a:lvl2pPr>
            <a:lvl3pPr marL="0" indent="0" defTabSz="2438400">
              <a:buSzTx/>
              <a:buNone/>
              <a:defRPr spc="-252" sz="8400">
                <a:gradFill flip="none" rotWithShape="1">
                  <a:gsLst>
                    <a:gs pos="0">
                      <a:srgbClr val="FFFFFF"/>
                    </a:gs>
                    <a:gs pos="100000">
                      <a:srgbClr val="929292"/>
                    </a:gs>
                  </a:gsLst>
                  <a:lin ang="5400000" scaled="0"/>
                </a:gradFill>
              </a:defRPr>
            </a:lvl3pPr>
            <a:lvl4pPr marL="0" indent="0" defTabSz="2438400">
              <a:buSzTx/>
              <a:buNone/>
              <a:defRPr spc="-252" sz="8400">
                <a:gradFill flip="none" rotWithShape="1">
                  <a:gsLst>
                    <a:gs pos="0">
                      <a:srgbClr val="FFFFFF"/>
                    </a:gs>
                    <a:gs pos="100000">
                      <a:srgbClr val="929292"/>
                    </a:gs>
                  </a:gsLst>
                  <a:lin ang="5400000" scaled="0"/>
                </a:gradFill>
              </a:defRPr>
            </a:lvl4pPr>
            <a:lvl5pPr marL="0" indent="0" defTabSz="2438400">
              <a:buSzTx/>
              <a:buNone/>
              <a:defRPr spc="-252" sz="8400">
                <a:gradFill flip="none" rotWithShape="1">
                  <a:gsLst>
                    <a:gs pos="0">
                      <a:srgbClr val="FFFFFF"/>
                    </a:gs>
                    <a:gs pos="100000">
                      <a:srgbClr val="929292"/>
                    </a:gs>
                  </a:gsLst>
                  <a:lin ang="5400000" scaled="0"/>
                </a:gradFill>
              </a:defRPr>
            </a:lvl5pPr>
          </a:lstStyle>
          <a:p>
            <a:pPr/>
            <a:r>
              <a:t>说明</a:t>
            </a:r>
          </a:p>
          <a:p>
            <a:pPr lvl="1"/>
            <a:r>
              <a:t/>
            </a:r>
          </a:p>
          <a:p>
            <a:pPr lvl="2"/>
            <a:r>
              <a:t/>
            </a:r>
          </a:p>
          <a:p>
            <a:pPr lvl="3"/>
            <a:r>
              <a:t/>
            </a:r>
          </a:p>
          <a:p>
            <a:pPr lvl="4"/>
            <a:r>
              <a:t/>
            </a:r>
          </a:p>
        </p:txBody>
      </p:sp>
      <p:sp>
        <p:nvSpPr>
          <p:cNvPr id="6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67" name="正文级别 1…"/>
          <p:cNvSpPr txBox="1"/>
          <p:nvPr>
            <p:ph type="body" sz="half" idx="1" hasCustomPrompt="1"/>
          </p:nvPr>
        </p:nvSpPr>
        <p:spPr>
          <a:xfrm>
            <a:off x="1270000" y="3906096"/>
            <a:ext cx="21844000" cy="4488604"/>
          </a:xfrm>
          <a:prstGeom prst="rect">
            <a:avLst/>
          </a:prstGeom>
        </p:spPr>
        <p:txBody>
          <a:bodyPr anchor="b"/>
          <a:lstStyle>
            <a:lvl1pPr defTabSz="2438337">
              <a:lnSpc>
                <a:spcPct val="80000"/>
              </a:lnSpc>
              <a:defRPr spc="-448" sz="22400">
                <a:gradFill flip="none" rotWithShape="1">
                  <a:gsLst>
                    <a:gs pos="0">
                      <a:srgbClr val="00E8FF"/>
                    </a:gs>
                    <a:gs pos="100000">
                      <a:srgbClr val="FF00F7"/>
                    </a:gs>
                  </a:gsLst>
                  <a:lin ang="3967761" scaled="0"/>
                </a:gradFill>
              </a:defRPr>
            </a:lvl1pPr>
            <a:lvl2pPr marL="0" indent="0" defTabSz="2438337">
              <a:lnSpc>
                <a:spcPct val="80000"/>
              </a:lnSpc>
              <a:buSzTx/>
              <a:buNone/>
              <a:defRPr spc="-448" sz="22400">
                <a:gradFill flip="none" rotWithShape="1">
                  <a:gsLst>
                    <a:gs pos="0">
                      <a:srgbClr val="00E8FF"/>
                    </a:gs>
                    <a:gs pos="100000">
                      <a:srgbClr val="FF00F7"/>
                    </a:gs>
                  </a:gsLst>
                  <a:lin ang="3967761" scaled="0"/>
                </a:gradFill>
              </a:defRPr>
            </a:lvl2pPr>
            <a:lvl3pPr marL="0" indent="0" defTabSz="2438337">
              <a:lnSpc>
                <a:spcPct val="80000"/>
              </a:lnSpc>
              <a:buSzTx/>
              <a:buNone/>
              <a:defRPr spc="-448" sz="22400">
                <a:gradFill flip="none" rotWithShape="1">
                  <a:gsLst>
                    <a:gs pos="0">
                      <a:srgbClr val="00E8FF"/>
                    </a:gs>
                    <a:gs pos="100000">
                      <a:srgbClr val="FF00F7"/>
                    </a:gs>
                  </a:gsLst>
                  <a:lin ang="3967761" scaled="0"/>
                </a:gradFill>
              </a:defRPr>
            </a:lvl3pPr>
            <a:lvl4pPr marL="0" indent="0" defTabSz="2438337">
              <a:lnSpc>
                <a:spcPct val="80000"/>
              </a:lnSpc>
              <a:buSzTx/>
              <a:buNone/>
              <a:defRPr spc="-448" sz="22400">
                <a:gradFill flip="none" rotWithShape="1">
                  <a:gsLst>
                    <a:gs pos="0">
                      <a:srgbClr val="00E8FF"/>
                    </a:gs>
                    <a:gs pos="100000">
                      <a:srgbClr val="FF00F7"/>
                    </a:gs>
                  </a:gsLst>
                  <a:lin ang="3967761" scaled="0"/>
                </a:gradFill>
              </a:defRPr>
            </a:lvl4pPr>
            <a:lvl5pPr marL="0" indent="0" defTabSz="2438337">
              <a:lnSpc>
                <a:spcPct val="80000"/>
              </a:lnSpc>
              <a:buSzTx/>
              <a:buNone/>
              <a:defRPr spc="-448" sz="22400">
                <a:gradFill flip="none" rotWithShape="1">
                  <a:gsLst>
                    <a:gs pos="0">
                      <a:srgbClr val="00E8FF"/>
                    </a:gs>
                    <a:gs pos="100000">
                      <a:srgbClr val="FF00F7"/>
                    </a:gs>
                  </a:gsLst>
                  <a:lin ang="3967761" scaled="0"/>
                </a:gradFill>
              </a:defRPr>
            </a:lvl5pPr>
          </a:lstStyle>
          <a:p>
            <a:pPr/>
            <a:r>
              <a:t>100%</a:t>
            </a:r>
          </a:p>
          <a:p>
            <a:pPr lvl="1"/>
            <a:r>
              <a:t/>
            </a:r>
          </a:p>
          <a:p>
            <a:pPr lvl="2"/>
            <a:r>
              <a:t/>
            </a:r>
          </a:p>
          <a:p>
            <a:pPr lvl="3"/>
            <a:r>
              <a:t/>
            </a:r>
          </a:p>
          <a:p>
            <a:pPr lvl="4"/>
            <a:r>
              <a:t/>
            </a:r>
          </a:p>
        </p:txBody>
      </p:sp>
      <p:sp>
        <p:nvSpPr>
          <p:cNvPr id="68" name="事实信息"/>
          <p:cNvSpPr txBox="1"/>
          <p:nvPr>
            <p:ph type="body" sz="quarter" idx="21" hasCustomPrompt="1"/>
          </p:nvPr>
        </p:nvSpPr>
        <p:spPr>
          <a:xfrm>
            <a:off x="1270000" y="8521700"/>
            <a:ext cx="21844000" cy="1016000"/>
          </a:xfrm>
          <a:prstGeom prst="rect">
            <a:avLst/>
          </a:prstGeom>
        </p:spPr>
        <p:txBody>
          <a:bodyPr/>
          <a:lstStyle>
            <a:lvl1pPr defTabSz="825500">
              <a:defRPr sz="4400"/>
            </a:lvl1pPr>
          </a:lstStyle>
          <a:p>
            <a:pPr/>
            <a:r>
              <a:t>事实信息</a:t>
            </a:r>
          </a:p>
        </p:txBody>
      </p:sp>
      <p:sp>
        <p:nvSpPr>
          <p:cNvPr id="6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76" name="正文级别 1…"/>
          <p:cNvSpPr txBox="1"/>
          <p:nvPr>
            <p:ph type="body" sz="quarter" idx="1" hasCustomPrompt="1"/>
          </p:nvPr>
        </p:nvSpPr>
        <p:spPr>
          <a:xfrm>
            <a:off x="1270000" y="11155085"/>
            <a:ext cx="21844000" cy="832614"/>
          </a:xfrm>
          <a:prstGeom prst="rect">
            <a:avLst/>
          </a:prstGeom>
        </p:spPr>
        <p:txBody>
          <a:bodyPr anchor="ctr"/>
          <a:lstStyle>
            <a:lvl1pPr defTabSz="784225">
              <a:defRPr sz="4100"/>
            </a:lvl1pPr>
            <a:lvl2pPr marL="1036108" indent="-477308" defTabSz="784225">
              <a:defRPr sz="4100"/>
            </a:lvl2pPr>
            <a:lvl3pPr marL="1594908" indent="-477308" defTabSz="784225">
              <a:defRPr sz="4100"/>
            </a:lvl3pPr>
            <a:lvl4pPr marL="2153708" indent="-477308" defTabSz="784225">
              <a:defRPr sz="4100"/>
            </a:lvl4pPr>
            <a:lvl5pPr marL="2712508" indent="-477308" defTabSz="784225">
              <a:defRPr sz="4100"/>
            </a:lvl5pPr>
          </a:lstStyle>
          <a:p>
            <a:pPr/>
            <a:r>
              <a:t>属性</a:t>
            </a:r>
          </a:p>
          <a:p>
            <a:pPr lvl="1"/>
            <a:r>
              <a:t/>
            </a:r>
          </a:p>
          <a:p>
            <a:pPr lvl="2"/>
            <a:r>
              <a:t/>
            </a:r>
          </a:p>
          <a:p>
            <a:pPr lvl="3"/>
            <a:r>
              <a:t/>
            </a:r>
          </a:p>
          <a:p>
            <a:pPr lvl="4"/>
            <a:r>
              <a:t/>
            </a:r>
          </a:p>
        </p:txBody>
      </p:sp>
      <p:sp>
        <p:nvSpPr>
          <p:cNvPr id="77" name="正文级别 1…"/>
          <p:cNvSpPr txBox="1"/>
          <p:nvPr>
            <p:ph type="body" sz="half" idx="21" hasCustomPrompt="1"/>
          </p:nvPr>
        </p:nvSpPr>
        <p:spPr>
          <a:xfrm>
            <a:off x="1270000" y="4659369"/>
            <a:ext cx="21844000" cy="4394202"/>
          </a:xfrm>
          <a:prstGeom prst="rect">
            <a:avLst/>
          </a:prstGeom>
        </p:spPr>
        <p:txBody>
          <a:bodyPr anchor="ctr"/>
          <a:lstStyle/>
          <a:p>
            <a:pPr lvl="4" marL="0" indent="2084832" defTabSz="1853183">
              <a:lnSpc>
                <a:spcPct val="80000"/>
              </a:lnSpc>
              <a:buSzTx/>
              <a:buNone/>
              <a:defRPr spc="-127" sz="6384">
                <a:gradFill flip="none" rotWithShape="1">
                  <a:gsLst>
                    <a:gs pos="0">
                      <a:srgbClr val="FF00D8"/>
                    </a:gs>
                    <a:gs pos="100000">
                      <a:srgbClr val="FFFD00"/>
                    </a:gs>
                  </a:gsLst>
                  <a:lin ang="2700000" scaled="0"/>
                </a:gradFill>
              </a:defRPr>
            </a:pPr>
            <a:r>
              <a:t>“著名引文”
</a:t>
            </a:r>
          </a:p>
        </p:txBody>
      </p:sp>
      <p:sp>
        <p:nvSpPr>
          <p:cNvPr id="78" name="幻灯片编号"/>
          <p:cNvSpPr txBox="1"/>
          <p:nvPr>
            <p:ph type="sldNum" sz="quarter" idx="2"/>
          </p:nvPr>
        </p:nvSpPr>
        <p:spPr>
          <a:xfrm>
            <a:off x="11973111" y="13116307"/>
            <a:ext cx="425078" cy="431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bg>
      <p:bgPr>
        <a:gradFill flip="none" rotWithShape="1">
          <a:gsLst>
            <a:gs pos="0">
              <a:srgbClr val="000000"/>
            </a:gs>
            <a:gs pos="100000">
              <a:srgbClr val="3B3B3B"/>
            </a:gs>
          </a:gsLst>
          <a:lin ang="5400000" scaled="0"/>
        </a:gradFill>
      </p:bgPr>
    </p:bg>
    <p:spTree>
      <p:nvGrpSpPr>
        <p:cNvPr id="1" name=""/>
        <p:cNvGrpSpPr/>
        <p:nvPr/>
      </p:nvGrpSpPr>
      <p:grpSpPr>
        <a:xfrm>
          <a:off x="0" y="0"/>
          <a:ext cx="0" cy="0"/>
          <a:chOff x="0" y="0"/>
          <a:chExt cx="0" cy="0"/>
        </a:xfrm>
      </p:grpSpPr>
      <p:sp>
        <p:nvSpPr>
          <p:cNvPr id="85" name="482346840_2880x1920.jpg"/>
          <p:cNvSpPr/>
          <p:nvPr>
            <p:ph type="pic" sz="half" idx="21"/>
          </p:nvPr>
        </p:nvSpPr>
        <p:spPr>
          <a:xfrm>
            <a:off x="12192000" y="6229350"/>
            <a:ext cx="12192000" cy="8128000"/>
          </a:xfrm>
          <a:prstGeom prst="rect">
            <a:avLst/>
          </a:prstGeom>
        </p:spPr>
        <p:txBody>
          <a:bodyPr lIns="91439" tIns="45719" rIns="91439" bIns="45719">
            <a:noAutofit/>
          </a:bodyPr>
          <a:lstStyle/>
          <a:p>
            <a:pPr/>
          </a:p>
        </p:txBody>
      </p:sp>
      <p:sp>
        <p:nvSpPr>
          <p:cNvPr id="86" name="908252162_2439x1626.jpg"/>
          <p:cNvSpPr/>
          <p:nvPr>
            <p:ph type="pic" sz="half" idx="22"/>
          </p:nvPr>
        </p:nvSpPr>
        <p:spPr>
          <a:xfrm>
            <a:off x="12192000" y="-641352"/>
            <a:ext cx="12192000" cy="8128002"/>
          </a:xfrm>
          <a:prstGeom prst="rect">
            <a:avLst/>
          </a:prstGeom>
        </p:spPr>
        <p:txBody>
          <a:bodyPr lIns="91439" tIns="45719" rIns="91439" bIns="45719">
            <a:noAutofit/>
          </a:bodyPr>
          <a:lstStyle/>
          <a:p>
            <a:pPr/>
          </a:p>
        </p:txBody>
      </p:sp>
      <p:sp>
        <p:nvSpPr>
          <p:cNvPr id="87" name="579215462_1440x2158.jpg"/>
          <p:cNvSpPr/>
          <p:nvPr>
            <p:ph type="pic" idx="23"/>
          </p:nvPr>
        </p:nvSpPr>
        <p:spPr>
          <a:xfrm>
            <a:off x="-2" y="-2258501"/>
            <a:ext cx="12166602" cy="18233004"/>
          </a:xfrm>
          <a:prstGeom prst="rect">
            <a:avLst/>
          </a:prstGeom>
        </p:spPr>
        <p:txBody>
          <a:bodyPr lIns="91439" tIns="45719" rIns="91439" bIns="45719">
            <a:noAutofit/>
          </a:bodyPr>
          <a:lstStyle/>
          <a:p>
            <a:pPr/>
          </a:p>
        </p:txBody>
      </p:sp>
      <p:sp>
        <p:nvSpPr>
          <p:cNvPr id="88" name="幻灯片编号"/>
          <p:cNvSpPr txBox="1"/>
          <p:nvPr>
            <p:ph type="sldNum" sz="quarter" idx="2"/>
          </p:nvPr>
        </p:nvSpPr>
        <p:spPr>
          <a:xfrm>
            <a:off x="11973111" y="13116307"/>
            <a:ext cx="425078" cy="4318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000101"/>
            </a:gs>
            <a:gs pos="100000">
              <a:srgbClr val="001D24"/>
            </a:gs>
          </a:gsLst>
          <a:lin ang="5400000" scaled="0"/>
        </a:gradFill>
      </p:bgPr>
    </p:bg>
    <p:spTree>
      <p:nvGrpSpPr>
        <p:cNvPr id="1" name=""/>
        <p:cNvGrpSpPr/>
        <p:nvPr/>
      </p:nvGrpSpPr>
      <p:grpSpPr>
        <a:xfrm>
          <a:off x="0" y="0"/>
          <a:ext cx="0" cy="0"/>
          <a:chOff x="0" y="0"/>
          <a:chExt cx="0" cy="0"/>
        </a:xfrm>
      </p:grpSpPr>
      <p:sp>
        <p:nvSpPr>
          <p:cNvPr id="2" name="演示文稿标题"/>
          <p:cNvSpPr txBox="1"/>
          <p:nvPr>
            <p:ph type="title" hasCustomPrompt="1"/>
          </p:nvPr>
        </p:nvSpPr>
        <p:spPr>
          <a:xfrm>
            <a:off x="1270000" y="3289300"/>
            <a:ext cx="21844000" cy="38794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演示文稿标题</a:t>
            </a:r>
          </a:p>
        </p:txBody>
      </p:sp>
      <p:sp>
        <p:nvSpPr>
          <p:cNvPr id="3" name="正文级别 1…"/>
          <p:cNvSpPr txBox="1"/>
          <p:nvPr>
            <p:ph type="body" idx="1" hasCustomPrompt="1"/>
          </p:nvPr>
        </p:nvSpPr>
        <p:spPr>
          <a:xfrm>
            <a:off x="1270000" y="12160429"/>
            <a:ext cx="21844000" cy="69405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作者和日期</a:t>
            </a:r>
          </a:p>
          <a:p>
            <a:pPr lvl="1"/>
            <a:r>
              <a:t/>
            </a:r>
          </a:p>
          <a:p>
            <a:pPr lvl="2"/>
            <a:r>
              <a:t/>
            </a:r>
          </a:p>
          <a:p>
            <a:pPr lvl="3"/>
            <a:r>
              <a:t/>
            </a:r>
          </a:p>
          <a:p>
            <a:pPr lvl="4"/>
            <a:r>
              <a:t/>
            </a:r>
          </a:p>
        </p:txBody>
      </p:sp>
      <p:sp>
        <p:nvSpPr>
          <p:cNvPr id="4" name="幻灯片编号"/>
          <p:cNvSpPr txBox="1"/>
          <p:nvPr>
            <p:ph type="sldNum" sz="quarter" idx="2"/>
          </p:nvPr>
        </p:nvSpPr>
        <p:spPr>
          <a:xfrm>
            <a:off x="11973111" y="13116307"/>
            <a:ext cx="425078" cy="431801"/>
          </a:xfrm>
          <a:prstGeom prst="rect">
            <a:avLst/>
          </a:prstGeom>
          <a:ln w="12700">
            <a:miter lim="400000"/>
          </a:ln>
        </p:spPr>
        <p:txBody>
          <a:bodyPr wrap="none" lIns="50800" tIns="50800" rIns="50800" bIns="50800" anchor="b">
            <a:spAutoFit/>
          </a:bodyPr>
          <a:lstStyle>
            <a:lvl1pPr>
              <a:defRPr sz="2200">
                <a:solidFill>
                  <a:srgbClr val="FFFFFF"/>
                </a:solidFill>
                <a:latin typeface="+mn-lt"/>
                <a:ea typeface="+mn-ea"/>
                <a:cs typeface="+mn-cs"/>
                <a:sym typeface="Microsoft YaHei"/>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1" scaled="0"/>
          </a:gradFill>
          <a:uFillTx/>
          <a:latin typeface="+mj-lt"/>
          <a:ea typeface="+mj-ea"/>
          <a:cs typeface="+mj-cs"/>
          <a:sym typeface="Helvetica"/>
        </a:defRPr>
      </a:lvl1pPr>
      <a:lvl2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1" scaled="0"/>
          </a:gradFill>
          <a:uFillTx/>
          <a:latin typeface="+mj-lt"/>
          <a:ea typeface="+mj-ea"/>
          <a:cs typeface="+mj-cs"/>
          <a:sym typeface="Helvetica"/>
        </a:defRPr>
      </a:lvl2pPr>
      <a:lvl3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1" scaled="0"/>
          </a:gradFill>
          <a:uFillTx/>
          <a:latin typeface="+mj-lt"/>
          <a:ea typeface="+mj-ea"/>
          <a:cs typeface="+mj-cs"/>
          <a:sym typeface="Helvetica"/>
        </a:defRPr>
      </a:lvl3pPr>
      <a:lvl4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1" scaled="0"/>
          </a:gradFill>
          <a:uFillTx/>
          <a:latin typeface="+mj-lt"/>
          <a:ea typeface="+mj-ea"/>
          <a:cs typeface="+mj-cs"/>
          <a:sym typeface="Helvetica"/>
        </a:defRPr>
      </a:lvl4pPr>
      <a:lvl5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1" scaled="0"/>
          </a:gradFill>
          <a:uFillTx/>
          <a:latin typeface="+mj-lt"/>
          <a:ea typeface="+mj-ea"/>
          <a:cs typeface="+mj-cs"/>
          <a:sym typeface="Helvetica"/>
        </a:defRPr>
      </a:lvl5pPr>
      <a:lvl6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1" scaled="0"/>
          </a:gradFill>
          <a:uFillTx/>
          <a:latin typeface="+mj-lt"/>
          <a:ea typeface="+mj-ea"/>
          <a:cs typeface="+mj-cs"/>
          <a:sym typeface="Helvetica"/>
        </a:defRPr>
      </a:lvl6pPr>
      <a:lvl7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1" scaled="0"/>
          </a:gradFill>
          <a:uFillTx/>
          <a:latin typeface="+mj-lt"/>
          <a:ea typeface="+mj-ea"/>
          <a:cs typeface="+mj-cs"/>
          <a:sym typeface="Helvetica"/>
        </a:defRPr>
      </a:lvl7pPr>
      <a:lvl8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1" scaled="0"/>
          </a:gradFill>
          <a:uFillTx/>
          <a:latin typeface="+mj-lt"/>
          <a:ea typeface="+mj-ea"/>
          <a:cs typeface="+mj-cs"/>
          <a:sym typeface="Helvetica"/>
        </a:defRPr>
      </a:lvl8pPr>
      <a:lvl9pPr marL="0" marR="0" indent="0" algn="ctr" defTabSz="2438337" rtl="0" latinLnBrk="0">
        <a:lnSpc>
          <a:spcPct val="90000"/>
        </a:lnSpc>
        <a:spcBef>
          <a:spcPts val="0"/>
        </a:spcBef>
        <a:spcAft>
          <a:spcPts val="0"/>
        </a:spcAft>
        <a:buClrTx/>
        <a:buSzTx/>
        <a:buFontTx/>
        <a:buNone/>
        <a:tabLst/>
        <a:defRPr b="1" baseline="0" cap="none" i="0" spc="-348" strike="noStrike" sz="11600" u="none">
          <a:gradFill flip="none" rotWithShape="1">
            <a:gsLst>
              <a:gs pos="0">
                <a:srgbClr val="00E8FF"/>
              </a:gs>
              <a:gs pos="100000">
                <a:srgbClr val="FF00F7"/>
              </a:gs>
            </a:gsLst>
            <a:lin ang="3967761" scaled="0"/>
          </a:gradFill>
          <a:uFillTx/>
          <a:latin typeface="+mj-lt"/>
          <a:ea typeface="+mj-ea"/>
          <a:cs typeface="+mj-cs"/>
          <a:sym typeface="Helvetica"/>
        </a:defRPr>
      </a:lvl9pPr>
    </p:titleStyle>
    <p:bodyStyle>
      <a:lvl1pPr marL="0" marR="0" indent="0" algn="ctr" defTabSz="792479" rtl="0" latinLnBrk="0">
        <a:lnSpc>
          <a:spcPct val="100000"/>
        </a:lnSpc>
        <a:spcBef>
          <a:spcPts val="0"/>
        </a:spcBef>
        <a:spcAft>
          <a:spcPts val="0"/>
        </a:spcAft>
        <a:buClrTx/>
        <a:buSzTx/>
        <a:buFontTx/>
        <a:buNone/>
        <a:tabLst/>
        <a:defRPr b="1" baseline="0" cap="none" i="0" spc="0" strike="noStrike" sz="3300" u="none">
          <a:solidFill>
            <a:srgbClr val="D5D5D5"/>
          </a:solidFill>
          <a:uFillTx/>
          <a:latin typeface="+mj-lt"/>
          <a:ea typeface="+mj-ea"/>
          <a:cs typeface="+mj-cs"/>
          <a:sym typeface="Helvetica"/>
        </a:defRPr>
      </a:lvl1pPr>
      <a:lvl2pPr marL="9429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2pPr>
      <a:lvl3pPr marL="15017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3pPr>
      <a:lvl4pPr marL="20605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4pPr>
      <a:lvl5pPr marL="26193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5pPr>
      <a:lvl6pPr marL="31781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6pPr>
      <a:lvl7pPr marL="37369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7pPr>
      <a:lvl8pPr marL="42957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8pPr>
      <a:lvl9pPr marL="4854575" marR="0" indent="-384175" algn="ctr" defTabSz="792479" rtl="0" latinLnBrk="0">
        <a:lnSpc>
          <a:spcPct val="100000"/>
        </a:lnSpc>
        <a:spcBef>
          <a:spcPts val="0"/>
        </a:spcBef>
        <a:spcAft>
          <a:spcPts val="0"/>
        </a:spcAft>
        <a:buClrTx/>
        <a:buSzPct val="100000"/>
        <a:buFontTx/>
        <a:buChar char="•"/>
        <a:tabLst/>
        <a:defRPr b="1" baseline="0" cap="none" i="0" spc="0" strike="noStrike" sz="3300" u="none">
          <a:solidFill>
            <a:srgbClr val="D5D5D5"/>
          </a:solidFill>
          <a:uFillTx/>
          <a:latin typeface="+mj-lt"/>
          <a:ea typeface="+mj-ea"/>
          <a:cs typeface="+mj-cs"/>
          <a:sym typeface="Helvetica"/>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1pPr>
      <a:lvl2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2pPr>
      <a:lvl3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3pPr>
      <a:lvl4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4pPr>
      <a:lvl5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5pPr>
      <a:lvl6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6pPr>
      <a:lvl7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7pPr>
      <a:lvl8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8pPr>
      <a:lvl9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Microsoft YaHe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e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2.png"/><Relationship Id="rId9" Type="http://schemas.openxmlformats.org/officeDocument/2006/relationships/image" Target="../media/image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video" Target="../media/media1.mov"/><Relationship Id="rId5" Type="http://schemas.microsoft.com/office/2007/relationships/media" Target="../media/media1.mov"/><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tif"/><Relationship Id="rId5" Type="http://schemas.openxmlformats.org/officeDocument/2006/relationships/image" Target="../media/image20.png"/><Relationship Id="rId6" Type="http://schemas.openxmlformats.org/officeDocument/2006/relationships/image" Target="../media/image2.png"/><Relationship Id="rId7" Type="http://schemas.openxmlformats.org/officeDocument/2006/relationships/image" Target="../media/image2.tif"/><Relationship Id="rId8" Type="http://schemas.openxmlformats.org/officeDocument/2006/relationships/image" Target="../media/image3.tif"/><Relationship Id="rId9"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eg"/><Relationship Id="rId4" Type="http://schemas.openxmlformats.org/officeDocument/2006/relationships/video" Target="../media/media1.mp4"/><Relationship Id="rId5" Type="http://schemas.microsoft.com/office/2007/relationships/media" Target="../media/media1.mp4"/><Relationship Id="rId6" Type="http://schemas.openxmlformats.org/officeDocument/2006/relationships/image" Target="../media/image2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eg"/><Relationship Id="rId4" Type="http://schemas.openxmlformats.org/officeDocument/2006/relationships/video" Target="../media/media2.mp4"/><Relationship Id="rId5" Type="http://schemas.microsoft.com/office/2007/relationships/media" Target="../media/media2.mp4"/><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12" name="Rectangle"/>
          <p:cNvSpPr/>
          <p:nvPr/>
        </p:nvSpPr>
        <p:spPr>
          <a:xfrm>
            <a:off x="0" y="-44450"/>
            <a:ext cx="24384000" cy="13716000"/>
          </a:xfrm>
          <a:prstGeom prst="rect">
            <a:avLst/>
          </a:prstGeom>
          <a:solidFill>
            <a:srgbClr val="000000">
              <a:alpha val="69846"/>
            </a:srgbClr>
          </a:solidFill>
          <a:ln w="12700">
            <a:miter lim="400000"/>
          </a:ln>
        </p:spPr>
        <p:txBody>
          <a:bodyPr lIns="50800" tIns="50800" rIns="50800" bIns="50800" anchor="ctr"/>
          <a:lstStyle/>
          <a:p>
            <a:pPr defTabSz="457200">
              <a:defRPr b="1" sz="3200">
                <a:solidFill>
                  <a:srgbClr val="212121"/>
                </a:solidFill>
              </a:defRPr>
            </a:pPr>
          </a:p>
        </p:txBody>
      </p:sp>
      <p:sp>
        <p:nvSpPr>
          <p:cNvPr id="113" name="在Web2.0的世界里，直播已成为大众茶余饭后的重要娱乐活动，这也使直播这个赛道孵化出数不胜数的亿万富翁。随着Web3.0的时代到来，传统的直播平台与功能并不能满足Web3.0的用户与观众。"/>
          <p:cNvSpPr txBox="1"/>
          <p:nvPr/>
        </p:nvSpPr>
        <p:spPr>
          <a:xfrm>
            <a:off x="9588310" y="7537450"/>
            <a:ext cx="12687687" cy="647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50000"/>
              </a:lnSpc>
              <a:defRPr b="1" sz="3600">
                <a:solidFill>
                  <a:srgbClr val="FFFFFF"/>
                </a:solidFill>
              </a:defRPr>
            </a:lvl1pPr>
          </a:lstStyle>
          <a:p>
            <a:pPr/>
            <a:r>
              <a:t>The Exclusive Web 3.0 Live-Streaming Service Platform</a:t>
            </a:r>
          </a:p>
        </p:txBody>
      </p:sp>
      <p:pic>
        <p:nvPicPr>
          <p:cNvPr id="114" name="图片 3" descr="图片 3"/>
          <p:cNvPicPr>
            <a:picLocks noChangeAspect="1"/>
          </p:cNvPicPr>
          <p:nvPr/>
        </p:nvPicPr>
        <p:blipFill>
          <a:blip r:embed="rId4">
            <a:extLst/>
          </a:blip>
          <a:stretch>
            <a:fillRect/>
          </a:stretch>
        </p:blipFill>
        <p:spPr>
          <a:xfrm>
            <a:off x="7938031" y="5461089"/>
            <a:ext cx="8507937" cy="143492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18" name="Rectangle"/>
          <p:cNvSpPr/>
          <p:nvPr/>
        </p:nvSpPr>
        <p:spPr>
          <a:xfrm>
            <a:off x="0" y="0"/>
            <a:ext cx="24384000" cy="13716000"/>
          </a:xfrm>
          <a:prstGeom prst="rect">
            <a:avLst/>
          </a:prstGeom>
          <a:solidFill>
            <a:srgbClr val="000000">
              <a:alpha val="69846"/>
            </a:srgbClr>
          </a:solidFill>
          <a:ln w="12700">
            <a:miter lim="400000"/>
          </a:ln>
        </p:spPr>
        <p:txBody>
          <a:bodyPr lIns="50800" tIns="50800" rIns="50800" bIns="50800" anchor="ctr"/>
          <a:lstStyle/>
          <a:p>
            <a:pPr defTabSz="457200">
              <a:defRPr b="1" sz="3200">
                <a:solidFill>
                  <a:srgbClr val="212121"/>
                </a:solidFill>
              </a:defRPr>
            </a:pPr>
          </a:p>
        </p:txBody>
      </p:sp>
      <p:sp>
        <p:nvSpPr>
          <p:cNvPr id="119" name="组合 2"/>
          <p:cNvSpPr/>
          <p:nvPr/>
        </p:nvSpPr>
        <p:spPr>
          <a:xfrm>
            <a:off x="3031127" y="6858000"/>
            <a:ext cx="13085174"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algn="just" defTabSz="266700">
              <a:lnSpc>
                <a:spcPct val="120000"/>
              </a:lnSpc>
              <a:defRPr sz="2500">
                <a:solidFill>
                  <a:srgbClr val="FFFFFF"/>
                </a:solidFill>
                <a:latin typeface="+mn-lt"/>
                <a:ea typeface="+mn-ea"/>
                <a:cs typeface="+mn-cs"/>
                <a:sym typeface="Microsoft YaHei"/>
              </a:defRPr>
            </a:lvl1pPr>
          </a:lstStyle>
          <a:p>
            <a:pPr/>
            <a:r>
              <a:t>希望建立一个针对Web3.0的去中心化直播平台，平台提供从2D NFT生成3D Avatar NFT的服务，生成的Avatar可以用在直播中。</a:t>
            </a:r>
          </a:p>
        </p:txBody>
      </p:sp>
      <p:grpSp>
        <p:nvGrpSpPr>
          <p:cNvPr id="124" name="组合 1"/>
          <p:cNvGrpSpPr/>
          <p:nvPr/>
        </p:nvGrpSpPr>
        <p:grpSpPr>
          <a:xfrm>
            <a:off x="2941170" y="3341473"/>
            <a:ext cx="4022378" cy="2710024"/>
            <a:chOff x="0" y="0"/>
            <a:chExt cx="4022376" cy="2710023"/>
          </a:xfrm>
        </p:grpSpPr>
        <p:sp>
          <p:nvSpPr>
            <p:cNvPr id="120" name="What"/>
            <p:cNvSpPr txBox="1"/>
            <p:nvPr/>
          </p:nvSpPr>
          <p:spPr>
            <a:xfrm>
              <a:off x="38100" y="0"/>
              <a:ext cx="3641395" cy="1612900"/>
            </a:xfrm>
            <a:prstGeom prst="rect">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7">
                <a:lnSpc>
                  <a:spcPct val="90000"/>
                </a:lnSpc>
                <a:defRPr b="1" cap="all" spc="-297" sz="9900">
                  <a:gradFill flip="none" rotWithShape="1">
                    <a:gsLst>
                      <a:gs pos="0">
                        <a:srgbClr val="00E8FF"/>
                      </a:gs>
                      <a:gs pos="100000">
                        <a:srgbClr val="FF00F7"/>
                      </a:gs>
                    </a:gsLst>
                    <a:lin ang="3967760" scaled="0"/>
                  </a:gradFill>
                </a:defRPr>
              </a:lvl1pPr>
            </a:lstStyle>
            <a:p>
              <a:pPr/>
              <a:r>
                <a:t>What</a:t>
              </a:r>
            </a:p>
          </p:txBody>
        </p:sp>
        <p:sp>
          <p:nvSpPr>
            <p:cNvPr id="121" name="We Do"/>
            <p:cNvSpPr txBox="1"/>
            <p:nvPr/>
          </p:nvSpPr>
          <p:spPr>
            <a:xfrm>
              <a:off x="50800" y="1567023"/>
              <a:ext cx="2705562"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7">
                <a:lnSpc>
                  <a:spcPct val="90000"/>
                </a:lnSpc>
                <a:defRPr b="1" cap="all" spc="-189" sz="6300">
                  <a:gradFill flip="none" rotWithShape="1">
                    <a:gsLst>
                      <a:gs pos="0">
                        <a:srgbClr val="00E8FF"/>
                      </a:gs>
                      <a:gs pos="100000">
                        <a:srgbClr val="FF00F7"/>
                      </a:gs>
                    </a:gsLst>
                    <a:lin ang="3967760" scaled="0"/>
                  </a:gradFill>
                </a:defRPr>
              </a:lvl1pPr>
            </a:lstStyle>
            <a:p>
              <a:pPr/>
              <a:r>
                <a:t>We Do</a:t>
              </a:r>
            </a:p>
          </p:txBody>
        </p:sp>
        <p:pic>
          <p:nvPicPr>
            <p:cNvPr id="122" name="right-arrow.png" descr="right-arrow.png"/>
            <p:cNvPicPr>
              <a:picLocks noChangeAspect="1"/>
            </p:cNvPicPr>
            <p:nvPr/>
          </p:nvPicPr>
          <p:blipFill>
            <a:blip r:embed="rId4">
              <a:extLst/>
            </a:blip>
            <a:stretch>
              <a:fillRect/>
            </a:stretch>
          </p:blipFill>
          <p:spPr>
            <a:xfrm>
              <a:off x="3209575" y="1694022"/>
              <a:ext cx="812802" cy="812802"/>
            </a:xfrm>
            <a:prstGeom prst="rect">
              <a:avLst/>
            </a:prstGeom>
            <a:ln w="12700" cap="flat">
              <a:noFill/>
              <a:miter lim="400000"/>
            </a:ln>
            <a:effectLst/>
          </p:spPr>
        </p:pic>
        <p:sp>
          <p:nvSpPr>
            <p:cNvPr id="123" name="We Do"/>
            <p:cNvSpPr txBox="1"/>
            <p:nvPr/>
          </p:nvSpPr>
          <p:spPr>
            <a:xfrm>
              <a:off x="0" y="1643223"/>
              <a:ext cx="2705562"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337">
                <a:lnSpc>
                  <a:spcPct val="90000"/>
                </a:lnSpc>
                <a:defRPr b="1" cap="all" spc="-189" sz="6300">
                  <a:solidFill>
                    <a:srgbClr val="FFFFFF"/>
                  </a:solidFill>
                </a:defRPr>
              </a:lvl1pPr>
            </a:lstStyle>
            <a:p>
              <a:pPr/>
              <a:r>
                <a:t>We Do</a:t>
              </a:r>
            </a:p>
          </p:txBody>
        </p:sp>
      </p:grpSp>
      <p:pic>
        <p:nvPicPr>
          <p:cNvPr id="125" name="图片 8" descr="图片 8"/>
          <p:cNvPicPr>
            <a:picLocks noChangeAspect="1"/>
          </p:cNvPicPr>
          <p:nvPr/>
        </p:nvPicPr>
        <p:blipFill>
          <a:blip r:embed="rId5">
            <a:extLst/>
          </a:blip>
          <a:stretch>
            <a:fillRect/>
          </a:stretch>
        </p:blipFill>
        <p:spPr>
          <a:xfrm>
            <a:off x="16268028" y="2593299"/>
            <a:ext cx="7752796" cy="783369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29" name="Rectangle"/>
          <p:cNvSpPr/>
          <p:nvPr/>
        </p:nvSpPr>
        <p:spPr>
          <a:xfrm>
            <a:off x="0" y="-119921"/>
            <a:ext cx="24384000" cy="13716001"/>
          </a:xfrm>
          <a:prstGeom prst="rect">
            <a:avLst/>
          </a:prstGeom>
          <a:solidFill>
            <a:srgbClr val="000000">
              <a:alpha val="69846"/>
            </a:srgbClr>
          </a:solidFill>
          <a:ln w="12700">
            <a:miter lim="400000"/>
          </a:ln>
        </p:spPr>
        <p:txBody>
          <a:bodyPr lIns="50800" tIns="50800" rIns="50800" bIns="50800" anchor="ctr"/>
          <a:lstStyle/>
          <a:p>
            <a:pPr defTabSz="457200">
              <a:defRPr b="1" sz="3200">
                <a:solidFill>
                  <a:srgbClr val="212121"/>
                </a:solidFill>
              </a:defRPr>
            </a:pPr>
          </a:p>
        </p:txBody>
      </p:sp>
      <p:grpSp>
        <p:nvGrpSpPr>
          <p:cNvPr id="132" name="Group"/>
          <p:cNvGrpSpPr/>
          <p:nvPr/>
        </p:nvGrpSpPr>
        <p:grpSpPr>
          <a:xfrm>
            <a:off x="12801600" y="2470150"/>
            <a:ext cx="1346201" cy="1346201"/>
            <a:chOff x="1276731" y="933449"/>
            <a:chExt cx="1346200" cy="1346200"/>
          </a:xfrm>
        </p:grpSpPr>
        <p:sp>
          <p:nvSpPr>
            <p:cNvPr id="130" name="Service"/>
            <p:cNvSpPr/>
            <p:nvPr/>
          </p:nvSpPr>
          <p:spPr>
            <a:xfrm>
              <a:off x="1276731" y="933449"/>
              <a:ext cx="1270001" cy="1270001"/>
            </a:xfrm>
            <a:prstGeom prst="line">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2438337">
                <a:defRPr b="1" cap="all" spc="-297" sz="9900">
                  <a:gradFill flip="none" rotWithShape="1">
                    <a:gsLst>
                      <a:gs pos="0">
                        <a:srgbClr val="00E8FF"/>
                      </a:gs>
                      <a:gs pos="100000">
                        <a:srgbClr val="FF00F7"/>
                      </a:gs>
                    </a:gsLst>
                    <a:lin ang="3967760" scaled="0"/>
                  </a:gradFill>
                </a:defRPr>
              </a:lvl1pPr>
            </a:lstStyle>
            <a:p>
              <a:pPr/>
              <a:r>
                <a:t>特性</a:t>
              </a:r>
            </a:p>
          </p:txBody>
        </p:sp>
        <p:sp>
          <p:nvSpPr>
            <p:cNvPr id="131" name="Service"/>
            <p:cNvSpPr/>
            <p:nvPr/>
          </p:nvSpPr>
          <p:spPr>
            <a:xfrm>
              <a:off x="1352931" y="1009649"/>
              <a:ext cx="1270001" cy="1270001"/>
            </a:xfrm>
            <a:prstGeom prst="line">
              <a:avLst/>
            </a:prstGeom>
            <a:noFill/>
            <a:ln w="12700" cap="flat">
              <a:noFill/>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2438337">
                <a:defRPr b="1" cap="all" spc="-297" sz="9900">
                  <a:solidFill>
                    <a:srgbClr val="FFFFFF"/>
                  </a:solidFill>
                </a:defRPr>
              </a:lvl1pPr>
            </a:lstStyle>
            <a:p>
              <a:pPr/>
              <a:r>
                <a:t>特性</a:t>
              </a:r>
            </a:p>
          </p:txBody>
        </p:sp>
      </p:grpSp>
      <p:sp>
        <p:nvSpPr>
          <p:cNvPr id="133" name="Circle"/>
          <p:cNvSpPr/>
          <p:nvPr/>
        </p:nvSpPr>
        <p:spPr>
          <a:xfrm>
            <a:off x="10602421" y="5331921"/>
            <a:ext cx="3179159" cy="3179159"/>
          </a:xfrm>
          <a:prstGeom prst="ellipse">
            <a:avLst/>
          </a:prstGeom>
          <a:ln w="38100">
            <a:solidFill>
              <a:srgbClr val="0096FF"/>
            </a:solidFill>
            <a:miter lim="400000"/>
          </a:ln>
        </p:spPr>
        <p:txBody>
          <a:bodyPr lIns="50800" tIns="50800" rIns="50800" bIns="50800" anchor="ctr"/>
          <a:lstStyle/>
          <a:p>
            <a:pPr defTabSz="457200">
              <a:defRPr b="1" sz="3200">
                <a:solidFill>
                  <a:srgbClr val="000000"/>
                </a:solidFill>
              </a:defRPr>
            </a:pPr>
          </a:p>
        </p:txBody>
      </p:sp>
      <p:sp>
        <p:nvSpPr>
          <p:cNvPr id="134" name="Circle"/>
          <p:cNvSpPr/>
          <p:nvPr/>
        </p:nvSpPr>
        <p:spPr>
          <a:xfrm>
            <a:off x="10284921" y="5014421"/>
            <a:ext cx="3814158" cy="3814158"/>
          </a:xfrm>
          <a:prstGeom prst="ellipse">
            <a:avLst/>
          </a:prstGeom>
          <a:ln w="254000">
            <a:solidFill>
              <a:srgbClr val="011993"/>
            </a:solidFill>
            <a:miter lim="400000"/>
          </a:ln>
        </p:spPr>
        <p:txBody>
          <a:bodyPr lIns="50800" tIns="50800" rIns="50800" bIns="50800" anchor="ctr"/>
          <a:lstStyle/>
          <a:p>
            <a:pPr defTabSz="457200">
              <a:defRPr b="1" sz="3200">
                <a:solidFill>
                  <a:srgbClr val="000000"/>
                </a:solidFill>
              </a:defRPr>
            </a:pPr>
          </a:p>
        </p:txBody>
      </p:sp>
      <p:grpSp>
        <p:nvGrpSpPr>
          <p:cNvPr id="137" name="Group"/>
          <p:cNvGrpSpPr/>
          <p:nvPr/>
        </p:nvGrpSpPr>
        <p:grpSpPr>
          <a:xfrm>
            <a:off x="10260896" y="7489824"/>
            <a:ext cx="1727203" cy="1727204"/>
            <a:chOff x="0" y="0"/>
            <a:chExt cx="1727202" cy="1727202"/>
          </a:xfrm>
        </p:grpSpPr>
        <p:sp>
          <p:nvSpPr>
            <p:cNvPr id="135" name="Circle"/>
            <p:cNvSpPr/>
            <p:nvPr/>
          </p:nvSpPr>
          <p:spPr>
            <a:xfrm>
              <a:off x="212112" y="212112"/>
              <a:ext cx="1515091" cy="1515091"/>
            </a:xfrm>
            <a:prstGeom prst="ellipse">
              <a:avLst/>
            </a:prstGeom>
            <a:gradFill flip="none" rotWithShape="1">
              <a:gsLst>
                <a:gs pos="0">
                  <a:srgbClr val="0039FF"/>
                </a:gs>
                <a:gs pos="100000">
                  <a:srgbClr val="021C1D"/>
                </a:gs>
              </a:gsLst>
              <a:lin ang="5400000"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pic>
          <p:nvPicPr>
            <p:cNvPr id="136" name="thesis.png" descr="thesis.png"/>
            <p:cNvPicPr>
              <a:picLocks noChangeAspect="1"/>
            </p:cNvPicPr>
            <p:nvPr/>
          </p:nvPicPr>
          <p:blipFill>
            <a:blip r:embed="rId4">
              <a:extLst/>
            </a:blip>
            <a:stretch>
              <a:fillRect/>
            </a:stretch>
          </p:blipFill>
          <p:spPr>
            <a:xfrm>
              <a:off x="0" y="0"/>
              <a:ext cx="1515089" cy="1515089"/>
            </a:xfrm>
            <a:prstGeom prst="rect">
              <a:avLst/>
            </a:prstGeom>
            <a:ln w="12700" cap="flat">
              <a:noFill/>
              <a:miter lim="400000"/>
            </a:ln>
            <a:effectLst>
              <a:outerShdw sx="100000" sy="100000" kx="0" ky="0" algn="b" rotWithShape="0" blurRad="304800" dist="25400" dir="5400000">
                <a:srgbClr val="000000">
                  <a:alpha val="12000"/>
                </a:srgbClr>
              </a:outerShdw>
            </a:effectLst>
          </p:spPr>
        </p:pic>
      </p:grpSp>
      <p:sp>
        <p:nvSpPr>
          <p:cNvPr id="138" name="使用游戏中的角色成为游戏宣传大使（KOL），在进一步拉进玩家与游戏方的距离的同时，还能依靠游戏直播的效应，更快更好地吸引更多非游戏玩家的用户关注；"/>
          <p:cNvSpPr txBox="1"/>
          <p:nvPr/>
        </p:nvSpPr>
        <p:spPr>
          <a:xfrm>
            <a:off x="16288593" y="4976255"/>
            <a:ext cx="7057182" cy="11074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R="457200" algn="just" defTabSz="266700">
              <a:lnSpc>
                <a:spcPct val="120000"/>
              </a:lnSpc>
              <a:defRPr sz="2500">
                <a:solidFill>
                  <a:srgbClr val="FFFFFF"/>
                </a:solidFill>
                <a:latin typeface="+mn-lt"/>
                <a:ea typeface="+mn-ea"/>
                <a:cs typeface="+mn-cs"/>
                <a:sym typeface="Microsoft YaHei"/>
              </a:defRPr>
            </a:pPr>
            <a:r>
              <a:t>结合StyleGAN、</a:t>
            </a:r>
            <a:r>
              <a:rPr i="1"/>
              <a:t>NeRF</a:t>
            </a:r>
            <a:r>
              <a:t> </a:t>
            </a:r>
            <a:r>
              <a:rPr i="1"/>
              <a:t>和3DMM，从零或从2D图片生成3D模型，用于AR Mask</a:t>
            </a:r>
          </a:p>
        </p:txBody>
      </p:sp>
      <p:sp>
        <p:nvSpPr>
          <p:cNvPr id="139" name="与Twitter Space或YouTube Live不一样，公链方或DeFi项目方可以建立独立的频道，长期为用户提供知识分享，让用户更容易了解项目，并加强用户与项目之间的粘性；"/>
          <p:cNvSpPr txBox="1"/>
          <p:nvPr/>
        </p:nvSpPr>
        <p:spPr>
          <a:xfrm>
            <a:off x="1913976" y="9497537"/>
            <a:ext cx="673982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20000"/>
              </a:lnSpc>
              <a:defRPr sz="2500">
                <a:solidFill>
                  <a:srgbClr val="FFFFFF"/>
                </a:solidFill>
                <a:latin typeface="+mn-lt"/>
                <a:ea typeface="+mn-ea"/>
                <a:cs typeface="+mn-cs"/>
                <a:sym typeface="Microsoft YaHei"/>
              </a:defRPr>
            </a:lvl1pPr>
          </a:lstStyle>
          <a:p>
            <a:pPr/>
            <a:r>
              <a:t>跨平台的AR头套效果</a:t>
            </a:r>
          </a:p>
        </p:txBody>
      </p:sp>
      <p:pic>
        <p:nvPicPr>
          <p:cNvPr id="140" name="gamer.png" descr="gamer.png"/>
          <p:cNvPicPr>
            <a:picLocks noChangeAspect="1"/>
          </p:cNvPicPr>
          <p:nvPr/>
        </p:nvPicPr>
        <p:blipFill>
          <a:blip r:embed="rId5">
            <a:extLst/>
          </a:blip>
          <a:stretch>
            <a:fillRect/>
          </a:stretch>
        </p:blipFill>
        <p:spPr>
          <a:xfrm>
            <a:off x="12450229" y="7375525"/>
            <a:ext cx="1676402" cy="1676400"/>
          </a:xfrm>
          <a:prstGeom prst="rect">
            <a:avLst/>
          </a:prstGeom>
          <a:ln w="12700">
            <a:miter lim="400000"/>
          </a:ln>
          <a:effectLst>
            <a:outerShdw sx="100000" sy="100000" kx="0" ky="0" algn="b" rotWithShape="0" blurRad="304800" dist="25400" dir="5400000">
              <a:srgbClr val="000000">
                <a:alpha val="12000"/>
              </a:srgbClr>
            </a:outerShdw>
          </a:effectLst>
        </p:spPr>
      </p:pic>
      <p:grpSp>
        <p:nvGrpSpPr>
          <p:cNvPr id="143" name="Group"/>
          <p:cNvGrpSpPr/>
          <p:nvPr/>
        </p:nvGrpSpPr>
        <p:grpSpPr>
          <a:xfrm>
            <a:off x="12462929" y="5180036"/>
            <a:ext cx="1828802" cy="1828802"/>
            <a:chOff x="0" y="0"/>
            <a:chExt cx="1828800" cy="1828800"/>
          </a:xfrm>
        </p:grpSpPr>
        <p:sp>
          <p:nvSpPr>
            <p:cNvPr id="141" name="Circle"/>
            <p:cNvSpPr/>
            <p:nvPr/>
          </p:nvSpPr>
          <p:spPr>
            <a:xfrm>
              <a:off x="200025" y="200025"/>
              <a:ext cx="1428751" cy="1428751"/>
            </a:xfrm>
            <a:prstGeom prst="ellipse">
              <a:avLst/>
            </a:prstGeom>
            <a:gradFill flip="none" rotWithShape="1">
              <a:gsLst>
                <a:gs pos="0">
                  <a:srgbClr val="0039FF"/>
                </a:gs>
                <a:gs pos="100000">
                  <a:srgbClr val="021C1D"/>
                </a:gs>
              </a:gsLst>
              <a:lin ang="5400000"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pic>
          <p:nvPicPr>
            <p:cNvPr id="142" name="vlog.png" descr="vlog.png"/>
            <p:cNvPicPr>
              <a:picLocks noChangeAspect="1"/>
            </p:cNvPicPr>
            <p:nvPr/>
          </p:nvPicPr>
          <p:blipFill>
            <a:blip r:embed="rId6">
              <a:extLst/>
            </a:blip>
            <a:stretch>
              <a:fillRect/>
            </a:stretch>
          </p:blipFill>
          <p:spPr>
            <a:xfrm>
              <a:off x="0" y="0"/>
              <a:ext cx="1828801" cy="1828801"/>
            </a:xfrm>
            <a:prstGeom prst="rect">
              <a:avLst/>
            </a:prstGeom>
            <a:ln w="12700" cap="flat">
              <a:noFill/>
              <a:miter lim="400000"/>
            </a:ln>
            <a:effectLst>
              <a:outerShdw sx="100000" sy="100000" kx="0" ky="0" algn="b" rotWithShape="0" blurRad="304800" dist="25400" dir="5400000">
                <a:srgbClr val="000000">
                  <a:alpha val="12000"/>
                </a:srgbClr>
              </a:outerShdw>
            </a:effectLst>
          </p:spPr>
        </p:pic>
      </p:grpSp>
      <p:grpSp>
        <p:nvGrpSpPr>
          <p:cNvPr id="146" name="Group"/>
          <p:cNvGrpSpPr/>
          <p:nvPr/>
        </p:nvGrpSpPr>
        <p:grpSpPr>
          <a:xfrm>
            <a:off x="9722239" y="4924243"/>
            <a:ext cx="2403889" cy="2403889"/>
            <a:chOff x="0" y="0"/>
            <a:chExt cx="2403887" cy="2403887"/>
          </a:xfrm>
        </p:grpSpPr>
        <p:sp>
          <p:nvSpPr>
            <p:cNvPr id="144" name="Circle"/>
            <p:cNvSpPr/>
            <p:nvPr/>
          </p:nvSpPr>
          <p:spPr>
            <a:xfrm>
              <a:off x="391365" y="391365"/>
              <a:ext cx="1621157" cy="1621157"/>
            </a:xfrm>
            <a:prstGeom prst="ellipse">
              <a:avLst/>
            </a:prstGeom>
            <a:gradFill flip="none" rotWithShape="1">
              <a:gsLst>
                <a:gs pos="0">
                  <a:srgbClr val="0039FF"/>
                </a:gs>
                <a:gs pos="100000">
                  <a:srgbClr val="021C1D"/>
                </a:gs>
              </a:gsLst>
              <a:lin ang="5400000"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pic>
          <p:nvPicPr>
            <p:cNvPr id="145" name="meeting.png" descr="meeting.png"/>
            <p:cNvPicPr>
              <a:picLocks noChangeAspect="1"/>
            </p:cNvPicPr>
            <p:nvPr/>
          </p:nvPicPr>
          <p:blipFill>
            <a:blip r:embed="rId7">
              <a:extLst/>
            </a:blip>
            <a:stretch>
              <a:fillRect/>
            </a:stretch>
          </p:blipFill>
          <p:spPr>
            <a:xfrm rot="21000000">
              <a:off x="164404" y="164404"/>
              <a:ext cx="2075080" cy="2075079"/>
            </a:xfrm>
            <a:prstGeom prst="rect">
              <a:avLst/>
            </a:prstGeom>
            <a:ln w="12700" cap="flat">
              <a:noFill/>
              <a:miter lim="400000"/>
            </a:ln>
            <a:effectLst>
              <a:outerShdw sx="100000" sy="100000" kx="0" ky="0" algn="b" rotWithShape="0" blurRad="304800" dist="25400" dir="5400000">
                <a:srgbClr val="000000">
                  <a:alpha val="12000"/>
                </a:srgbClr>
              </a:outerShdw>
            </a:effectLst>
          </p:spPr>
        </p:pic>
      </p:grpSp>
      <p:sp>
        <p:nvSpPr>
          <p:cNvPr id="147" name="通过AI Avatar Generator 和 NFT Mask SDK，用户可以使用自己的NFT虚拟形象与其他用户在元宇宙中访谈、互动，甚至摆脱现在Twitter Space的语音类访谈形式；"/>
          <p:cNvSpPr txBox="1"/>
          <p:nvPr/>
        </p:nvSpPr>
        <p:spPr>
          <a:xfrm>
            <a:off x="1892919" y="4973913"/>
            <a:ext cx="679109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20000"/>
              </a:lnSpc>
              <a:defRPr sz="2500">
                <a:solidFill>
                  <a:srgbClr val="FFFFFF"/>
                </a:solidFill>
                <a:latin typeface="+mn-lt"/>
                <a:ea typeface="+mn-ea"/>
                <a:cs typeface="+mn-cs"/>
                <a:sym typeface="Microsoft YaHei"/>
              </a:defRPr>
            </a:lvl1pPr>
          </a:lstStyle>
          <a:p>
            <a:pPr/>
            <a:r>
              <a:t>利用IPFS实现直播内容分发</a:t>
            </a:r>
          </a:p>
        </p:txBody>
      </p:sp>
      <p:grpSp>
        <p:nvGrpSpPr>
          <p:cNvPr id="153" name="Group"/>
          <p:cNvGrpSpPr/>
          <p:nvPr/>
        </p:nvGrpSpPr>
        <p:grpSpPr>
          <a:xfrm>
            <a:off x="15882193" y="3419878"/>
            <a:ext cx="7018449" cy="1324605"/>
            <a:chOff x="0" y="0"/>
            <a:chExt cx="7018448" cy="1324603"/>
          </a:xfrm>
        </p:grpSpPr>
        <p:grpSp>
          <p:nvGrpSpPr>
            <p:cNvPr id="151" name="Group"/>
            <p:cNvGrpSpPr/>
            <p:nvPr/>
          </p:nvGrpSpPr>
          <p:grpSpPr>
            <a:xfrm>
              <a:off x="-1" y="401369"/>
              <a:ext cx="6606476" cy="923236"/>
              <a:chOff x="0" y="0"/>
              <a:chExt cx="6606474" cy="923234"/>
            </a:xfrm>
          </p:grpSpPr>
          <p:sp>
            <p:nvSpPr>
              <p:cNvPr id="148" name="Rounded Rectangle"/>
              <p:cNvSpPr/>
              <p:nvPr/>
            </p:nvSpPr>
            <p:spPr>
              <a:xfrm>
                <a:off x="310270" y="0"/>
                <a:ext cx="6296205" cy="923235"/>
              </a:xfrm>
              <a:prstGeom prst="roundRect">
                <a:avLst>
                  <a:gd name="adj" fmla="val 20634"/>
                </a:avLst>
              </a:prstGeom>
              <a:gradFill flip="none" rotWithShape="1">
                <a:gsLst>
                  <a:gs pos="0">
                    <a:srgbClr val="002FD2"/>
                  </a:gs>
                  <a:gs pos="100000">
                    <a:srgbClr val="021C1D"/>
                  </a:gs>
                </a:gsLst>
                <a:lin ang="430970"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sp>
            <p:nvSpPr>
              <p:cNvPr id="149" name="GameFi KOL直播"/>
              <p:cNvSpPr txBox="1"/>
              <p:nvPr/>
            </p:nvSpPr>
            <p:spPr>
              <a:xfrm>
                <a:off x="897167" y="134843"/>
                <a:ext cx="2794795"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R="457200" algn="just" defTabSz="266700">
                  <a:lnSpc>
                    <a:spcPct val="150000"/>
                  </a:lnSpc>
                  <a:defRPr b="1" sz="3200">
                    <a:solidFill>
                      <a:srgbClr val="FFFFFF"/>
                    </a:solidFill>
                  </a:defRPr>
                </a:lvl1pPr>
              </a:lstStyle>
              <a:p>
                <a:pPr/>
                <a:r>
                  <a:t>3D Avatar生成</a:t>
                </a:r>
              </a:p>
            </p:txBody>
          </p:sp>
          <p:pic>
            <p:nvPicPr>
              <p:cNvPr id="150" name="right-arrow.png" descr="right-arrow.png"/>
              <p:cNvPicPr>
                <a:picLocks noChangeAspect="1"/>
              </p:cNvPicPr>
              <p:nvPr/>
            </p:nvPicPr>
            <p:blipFill>
              <a:blip r:embed="rId8">
                <a:extLst/>
              </a:blip>
              <a:stretch>
                <a:fillRect/>
              </a:stretch>
            </p:blipFill>
            <p:spPr>
              <a:xfrm>
                <a:off x="-1" y="55216"/>
                <a:ext cx="812802" cy="812804"/>
              </a:xfrm>
              <a:prstGeom prst="rect">
                <a:avLst/>
              </a:prstGeom>
              <a:ln w="12700" cap="flat">
                <a:noFill/>
                <a:miter lim="400000"/>
              </a:ln>
              <a:effectLst/>
            </p:spPr>
          </p:pic>
        </p:grpSp>
        <p:pic>
          <p:nvPicPr>
            <p:cNvPr id="152" name="gamecross.png" descr="gamecross.png"/>
            <p:cNvPicPr>
              <a:picLocks noChangeAspect="1"/>
            </p:cNvPicPr>
            <p:nvPr/>
          </p:nvPicPr>
          <p:blipFill>
            <a:blip r:embed="rId9">
              <a:extLst/>
            </a:blip>
            <a:stretch>
              <a:fillRect/>
            </a:stretch>
          </p:blipFill>
          <p:spPr>
            <a:xfrm flipH="1">
              <a:off x="6205646" y="0"/>
              <a:ext cx="812803" cy="812801"/>
            </a:xfrm>
            <a:prstGeom prst="rect">
              <a:avLst/>
            </a:prstGeom>
            <a:ln w="12700" cap="flat">
              <a:noFill/>
              <a:miter lim="400000"/>
            </a:ln>
            <a:effectLst/>
          </p:spPr>
        </p:pic>
      </p:grpSp>
      <p:grpSp>
        <p:nvGrpSpPr>
          <p:cNvPr id="158" name="Group"/>
          <p:cNvGrpSpPr/>
          <p:nvPr/>
        </p:nvGrpSpPr>
        <p:grpSpPr>
          <a:xfrm>
            <a:off x="1244924" y="3419878"/>
            <a:ext cx="7034461" cy="1326029"/>
            <a:chOff x="0" y="0"/>
            <a:chExt cx="7034460" cy="1326028"/>
          </a:xfrm>
        </p:grpSpPr>
        <p:sp>
          <p:nvSpPr>
            <p:cNvPr id="154" name="Rounded Rectangle"/>
            <p:cNvSpPr/>
            <p:nvPr/>
          </p:nvSpPr>
          <p:spPr>
            <a:xfrm>
              <a:off x="369130" y="402794"/>
              <a:ext cx="6296202" cy="923234"/>
            </a:xfrm>
            <a:prstGeom prst="roundRect">
              <a:avLst>
                <a:gd name="adj" fmla="val 20634"/>
              </a:avLst>
            </a:prstGeom>
            <a:gradFill flip="none" rotWithShape="1">
              <a:gsLst>
                <a:gs pos="0">
                  <a:srgbClr val="002FD2"/>
                </a:gs>
                <a:gs pos="100000">
                  <a:srgbClr val="021C1D"/>
                </a:gs>
              </a:gsLst>
              <a:lin ang="477344"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sp>
          <p:nvSpPr>
            <p:cNvPr id="155" name="AMA 访谈"/>
            <p:cNvSpPr txBox="1"/>
            <p:nvPr/>
          </p:nvSpPr>
          <p:spPr>
            <a:xfrm>
              <a:off x="1507084" y="527861"/>
              <a:ext cx="2552701"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R="457200" algn="just" defTabSz="266700">
                <a:lnSpc>
                  <a:spcPct val="150000"/>
                </a:lnSpc>
                <a:defRPr b="1" sz="3200">
                  <a:solidFill>
                    <a:srgbClr val="FFFFFF"/>
                  </a:solidFill>
                </a:defRPr>
              </a:lvl1pPr>
            </a:lstStyle>
            <a:p>
              <a:pPr/>
              <a:r>
                <a:t>去中心化直播</a:t>
              </a:r>
            </a:p>
          </p:txBody>
        </p:sp>
        <p:pic>
          <p:nvPicPr>
            <p:cNvPr id="156" name="right-arrow.png" descr="right-arrow.png"/>
            <p:cNvPicPr>
              <a:picLocks noChangeAspect="1"/>
            </p:cNvPicPr>
            <p:nvPr/>
          </p:nvPicPr>
          <p:blipFill>
            <a:blip r:embed="rId8">
              <a:extLst/>
            </a:blip>
            <a:stretch>
              <a:fillRect/>
            </a:stretch>
          </p:blipFill>
          <p:spPr>
            <a:xfrm flipH="1">
              <a:off x="6221659" y="458010"/>
              <a:ext cx="812803" cy="812803"/>
            </a:xfrm>
            <a:prstGeom prst="rect">
              <a:avLst/>
            </a:prstGeom>
            <a:ln w="12700" cap="flat">
              <a:noFill/>
              <a:miter lim="400000"/>
            </a:ln>
            <a:effectLst/>
          </p:spPr>
        </p:pic>
        <p:pic>
          <p:nvPicPr>
            <p:cNvPr id="157" name="gamecross.png" descr="gamecross.png"/>
            <p:cNvPicPr>
              <a:picLocks noChangeAspect="1"/>
            </p:cNvPicPr>
            <p:nvPr/>
          </p:nvPicPr>
          <p:blipFill>
            <a:blip r:embed="rId9">
              <a:extLst/>
            </a:blip>
            <a:stretch>
              <a:fillRect/>
            </a:stretch>
          </p:blipFill>
          <p:spPr>
            <a:xfrm flipH="1">
              <a:off x="0" y="-1"/>
              <a:ext cx="812801" cy="812803"/>
            </a:xfrm>
            <a:prstGeom prst="rect">
              <a:avLst/>
            </a:prstGeom>
            <a:ln w="12700" cap="flat">
              <a:noFill/>
              <a:miter lim="400000"/>
            </a:ln>
            <a:effectLst/>
          </p:spPr>
        </p:pic>
      </p:grpSp>
      <p:grpSp>
        <p:nvGrpSpPr>
          <p:cNvPr id="163" name="Group"/>
          <p:cNvGrpSpPr/>
          <p:nvPr/>
        </p:nvGrpSpPr>
        <p:grpSpPr>
          <a:xfrm>
            <a:off x="1238938" y="7898086"/>
            <a:ext cx="7034461" cy="1325391"/>
            <a:chOff x="0" y="0"/>
            <a:chExt cx="7034460" cy="1325390"/>
          </a:xfrm>
        </p:grpSpPr>
        <p:sp>
          <p:nvSpPr>
            <p:cNvPr id="159" name="Rounded Rectangle"/>
            <p:cNvSpPr/>
            <p:nvPr/>
          </p:nvSpPr>
          <p:spPr>
            <a:xfrm>
              <a:off x="369130" y="402156"/>
              <a:ext cx="6296202" cy="923235"/>
            </a:xfrm>
            <a:prstGeom prst="roundRect">
              <a:avLst>
                <a:gd name="adj" fmla="val 20634"/>
              </a:avLst>
            </a:prstGeom>
            <a:gradFill flip="none" rotWithShape="1">
              <a:gsLst>
                <a:gs pos="0">
                  <a:srgbClr val="002FD2"/>
                </a:gs>
                <a:gs pos="100000">
                  <a:srgbClr val="021C1D"/>
                </a:gs>
              </a:gsLst>
              <a:lin ang="463828" scaled="0"/>
            </a:gradFill>
            <a:ln w="12700" cap="flat">
              <a:noFill/>
              <a:miter lim="400000"/>
            </a:ln>
            <a:effectLst/>
          </p:spPr>
          <p:txBody>
            <a:bodyPr wrap="square" lIns="50800" tIns="50800" rIns="50800" bIns="50800" numCol="1" anchor="ctr">
              <a:noAutofit/>
            </a:bodyPr>
            <a:lstStyle/>
            <a:p>
              <a:pPr defTabSz="457200">
                <a:defRPr b="1" sz="3200">
                  <a:solidFill>
                    <a:srgbClr val="000000"/>
                  </a:solidFill>
                </a:defRPr>
              </a:pPr>
            </a:p>
          </p:txBody>
        </p:sp>
        <p:sp>
          <p:nvSpPr>
            <p:cNvPr id="160" name="区块链技术/Defi知识分享"/>
            <p:cNvSpPr txBox="1"/>
            <p:nvPr/>
          </p:nvSpPr>
          <p:spPr>
            <a:xfrm>
              <a:off x="1607709" y="571673"/>
              <a:ext cx="1830785"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R="457200" algn="just" defTabSz="266700">
                <a:lnSpc>
                  <a:spcPct val="150000"/>
                </a:lnSpc>
                <a:defRPr b="1" sz="3200">
                  <a:solidFill>
                    <a:srgbClr val="FFFFFF"/>
                  </a:solidFill>
                </a:defRPr>
              </a:lvl1pPr>
            </a:lstStyle>
            <a:p>
              <a:pPr/>
              <a:r>
                <a:t>AR Mask</a:t>
              </a:r>
            </a:p>
          </p:txBody>
        </p:sp>
        <p:pic>
          <p:nvPicPr>
            <p:cNvPr id="161" name="right-arrow.png" descr="right-arrow.png"/>
            <p:cNvPicPr>
              <a:picLocks noChangeAspect="1"/>
            </p:cNvPicPr>
            <p:nvPr/>
          </p:nvPicPr>
          <p:blipFill>
            <a:blip r:embed="rId8">
              <a:extLst/>
            </a:blip>
            <a:stretch>
              <a:fillRect/>
            </a:stretch>
          </p:blipFill>
          <p:spPr>
            <a:xfrm flipH="1">
              <a:off x="6221659" y="457372"/>
              <a:ext cx="812803" cy="812803"/>
            </a:xfrm>
            <a:prstGeom prst="rect">
              <a:avLst/>
            </a:prstGeom>
            <a:ln w="12700" cap="flat">
              <a:noFill/>
              <a:miter lim="400000"/>
            </a:ln>
            <a:effectLst/>
          </p:spPr>
        </p:pic>
        <p:pic>
          <p:nvPicPr>
            <p:cNvPr id="162" name="gamecross.png" descr="gamecross.png"/>
            <p:cNvPicPr>
              <a:picLocks noChangeAspect="1"/>
            </p:cNvPicPr>
            <p:nvPr/>
          </p:nvPicPr>
          <p:blipFill>
            <a:blip r:embed="rId9">
              <a:extLst/>
            </a:blip>
            <a:stretch>
              <a:fillRect/>
            </a:stretch>
          </p:blipFill>
          <p:spPr>
            <a:xfrm flipH="1">
              <a:off x="0" y="0"/>
              <a:ext cx="812801" cy="81280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7" name="Rectangle"/>
          <p:cNvSpPr/>
          <p:nvPr/>
        </p:nvSpPr>
        <p:spPr>
          <a:xfrm>
            <a:off x="0" y="0"/>
            <a:ext cx="24384000" cy="13716000"/>
          </a:xfrm>
          <a:prstGeom prst="rect">
            <a:avLst/>
          </a:prstGeom>
          <a:solidFill>
            <a:srgbClr val="000000">
              <a:alpha val="69846"/>
            </a:srgbClr>
          </a:solidFill>
          <a:ln w="12700">
            <a:miter lim="400000"/>
          </a:ln>
        </p:spPr>
        <p:txBody>
          <a:bodyPr lIns="50800" tIns="50800" rIns="50800" bIns="50800" anchor="ctr"/>
          <a:lstStyle/>
          <a:p>
            <a:pPr defTabSz="457200">
              <a:defRPr b="1" sz="3200">
                <a:solidFill>
                  <a:srgbClr val="212121"/>
                </a:solidFill>
              </a:defRPr>
            </a:pPr>
          </a:p>
        </p:txBody>
      </p:sp>
      <p:sp>
        <p:nvSpPr>
          <p:cNvPr id="168" name="Why"/>
          <p:cNvSpPr txBox="1"/>
          <p:nvPr/>
        </p:nvSpPr>
        <p:spPr>
          <a:xfrm>
            <a:off x="11695097" y="1572642"/>
            <a:ext cx="2934435" cy="1612901"/>
          </a:xfrm>
          <a:prstGeom prst="rect">
            <a:avLst/>
          </a:prstGeom>
          <a:ln w="12700">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b="1" cap="all" spc="-297" sz="9900">
                <a:gradFill flip="none" rotWithShape="1">
                  <a:gsLst>
                    <a:gs pos="0">
                      <a:srgbClr val="00E8FF"/>
                    </a:gs>
                    <a:gs pos="100000">
                      <a:srgbClr val="FF00F7"/>
                    </a:gs>
                  </a:gsLst>
                  <a:lin ang="3967760" scaled="0"/>
                </a:gradFill>
              </a:defRPr>
            </a:lvl1pPr>
          </a:lstStyle>
          <a:p>
            <a:pPr/>
            <a:r>
              <a:t>Why</a:t>
            </a:r>
          </a:p>
        </p:txBody>
      </p:sp>
      <p:sp>
        <p:nvSpPr>
          <p:cNvPr id="169" name="Why"/>
          <p:cNvSpPr txBox="1"/>
          <p:nvPr/>
        </p:nvSpPr>
        <p:spPr>
          <a:xfrm>
            <a:off x="11771297" y="1623442"/>
            <a:ext cx="2934435" cy="1612901"/>
          </a:xfrm>
          <a:prstGeom prst="rect">
            <a:avLst/>
          </a:prstGeom>
          <a:ln w="12700">
            <a:miter lim="400000"/>
          </a:ln>
          <a:effectLst>
            <a:outerShdw sx="100000" sy="100000" kx="0" ky="0" algn="b" rotWithShape="0" blurRad="304800" dist="25400" dir="5400000">
              <a:srgbClr val="000000">
                <a:alpha val="4000"/>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b="1" cap="all" spc="-297" sz="9900">
                <a:solidFill>
                  <a:srgbClr val="FFFFFF"/>
                </a:solidFill>
              </a:defRPr>
            </a:lvl1pPr>
          </a:lstStyle>
          <a:p>
            <a:pPr/>
            <a:r>
              <a:t>Why</a:t>
            </a:r>
          </a:p>
        </p:txBody>
      </p:sp>
      <p:sp>
        <p:nvSpPr>
          <p:cNvPr id="170" name="在Web2.0的世界里，直播已成为大众茶余饭后的重要娱乐活动，这也使直播这个赛道孵化出数不胜数的亿万富翁。随着Web3.0的时代到来，传统的直播平台与功能并不能满足Web3.0的用户与观众。"/>
          <p:cNvSpPr txBox="1"/>
          <p:nvPr/>
        </p:nvSpPr>
        <p:spPr>
          <a:xfrm>
            <a:off x="12131475" y="4955390"/>
            <a:ext cx="11586943" cy="124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50000"/>
              </a:lnSpc>
              <a:defRPr sz="2500">
                <a:solidFill>
                  <a:srgbClr val="FFFFFF"/>
                </a:solidFill>
              </a:defRPr>
            </a:lvl1pPr>
          </a:lstStyle>
          <a:p>
            <a:pPr/>
            <a:r>
              <a:t>在Web2.0中，直播已然成为大家日常生活中不可或缺的娱乐方式，但当我们步入Web3.0时代，当前的直播平台已经无法很好地满足Web3.0用户的需求。</a:t>
            </a:r>
          </a:p>
        </p:txBody>
      </p:sp>
      <p:sp>
        <p:nvSpPr>
          <p:cNvPr id="171" name="在Web3.0的世界里，人们倾向于匿名或者使用网络身份，因此去中心化身份(DID)会成为Web3.0必不可少的一部分，然而目前所有的直播平台都无法使用DID。"/>
          <p:cNvSpPr txBox="1"/>
          <p:nvPr/>
        </p:nvSpPr>
        <p:spPr>
          <a:xfrm>
            <a:off x="12069875" y="6988154"/>
            <a:ext cx="11586944"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50000"/>
              </a:lnSpc>
              <a:defRPr b="1" sz="2500">
                <a:solidFill>
                  <a:srgbClr val="FFFFFF"/>
                </a:solidFill>
                <a:latin typeface="+mn-lt"/>
                <a:ea typeface="+mn-ea"/>
                <a:cs typeface="+mn-cs"/>
                <a:sym typeface="Microsoft YaHei"/>
              </a:defRPr>
            </a:lvl1pPr>
          </a:lstStyle>
          <a:p>
            <a:pPr/>
            <a:r>
              <a:t>在Web3.0的世界中，用户倾向于匿名，3D头套 + DID是一种不错的解决方案。</a:t>
            </a:r>
          </a:p>
        </p:txBody>
      </p:sp>
      <p:sp>
        <p:nvSpPr>
          <p:cNvPr id="172" name="随着元宇宙技术和AI技术的发展，多人同频互动的技术即将实现。相比于传统的观众通过文字与主播交流的方式，类似云游戏的多人协同式的直播形式不仅更加容易拉近观众与主播之间的距离，还能促进观众之间的交流、交互，形成二次社交。"/>
          <p:cNvSpPr txBox="1"/>
          <p:nvPr/>
        </p:nvSpPr>
        <p:spPr>
          <a:xfrm>
            <a:off x="11993675" y="8343079"/>
            <a:ext cx="11724742" cy="124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R="457200" algn="just" defTabSz="266700">
              <a:lnSpc>
                <a:spcPct val="150000"/>
              </a:lnSpc>
              <a:defRPr sz="2500">
                <a:solidFill>
                  <a:srgbClr val="FFFFFF"/>
                </a:solidFill>
                <a:latin typeface="+mn-lt"/>
                <a:ea typeface="+mn-ea"/>
                <a:cs typeface="+mn-cs"/>
                <a:sym typeface="Microsoft YaHei"/>
              </a:defRPr>
            </a:lvl1pPr>
          </a:lstStyle>
          <a:p>
            <a:pPr>
              <a:defRPr b="1"/>
            </a:pPr>
            <a:r>
              <a:rPr b="0"/>
              <a:t>缺少应用场景是限制NFT发展的原因之一，将NFT用于直播中，不失为推动NFT发展的一次探索。</a:t>
            </a:r>
          </a:p>
        </p:txBody>
      </p:sp>
      <p:sp>
        <p:nvSpPr>
          <p:cNvPr id="173" name="Circle"/>
          <p:cNvSpPr/>
          <p:nvPr/>
        </p:nvSpPr>
        <p:spPr>
          <a:xfrm>
            <a:off x="4969693" y="5408929"/>
            <a:ext cx="1814543" cy="1814543"/>
          </a:xfrm>
          <a:prstGeom prst="ellipse">
            <a:avLst/>
          </a:prstGeom>
          <a:solidFill>
            <a:srgbClr val="FFFFFF"/>
          </a:solidFill>
          <a:ln w="12700">
            <a:miter lim="400000"/>
          </a:ln>
          <a:effectLst>
            <a:outerShdw sx="100000" sy="100000" kx="0" ky="0" algn="b" rotWithShape="0" blurRad="304800" dist="25400" dir="5400000">
              <a:srgbClr val="000000">
                <a:alpha val="12000"/>
              </a:srgbClr>
            </a:outerShdw>
          </a:effectLst>
        </p:spPr>
        <p:txBody>
          <a:bodyPr lIns="50800" tIns="50800" rIns="50800" bIns="50800" anchor="ctr"/>
          <a:lstStyle/>
          <a:p>
            <a:pPr defTabSz="457200">
              <a:defRPr b="1" sz="3200">
                <a:solidFill>
                  <a:srgbClr val="000000"/>
                </a:solidFill>
              </a:defRPr>
            </a:pPr>
          </a:p>
        </p:txBody>
      </p:sp>
      <p:sp>
        <p:nvSpPr>
          <p:cNvPr id="174" name="Circle"/>
          <p:cNvSpPr/>
          <p:nvPr/>
        </p:nvSpPr>
        <p:spPr>
          <a:xfrm>
            <a:off x="2866886" y="2297564"/>
            <a:ext cx="1814543" cy="1814543"/>
          </a:xfrm>
          <a:prstGeom prst="ellipse">
            <a:avLst/>
          </a:prstGeom>
          <a:solidFill>
            <a:srgbClr val="FFFFFF"/>
          </a:solidFill>
          <a:ln w="12700">
            <a:miter lim="400000"/>
          </a:ln>
          <a:effectLst>
            <a:outerShdw sx="100000" sy="100000" kx="0" ky="0" algn="b" rotWithShape="0" blurRad="304800" dist="25400" dir="5400000">
              <a:srgbClr val="000000">
                <a:alpha val="12000"/>
              </a:srgbClr>
            </a:outerShdw>
          </a:effectLst>
        </p:spPr>
        <p:txBody>
          <a:bodyPr lIns="50800" tIns="50800" rIns="50800" bIns="50800" anchor="ctr"/>
          <a:lstStyle/>
          <a:p>
            <a:pPr defTabSz="457200">
              <a:defRPr b="1" sz="3200">
                <a:solidFill>
                  <a:srgbClr val="000000"/>
                </a:solidFill>
              </a:defRPr>
            </a:pPr>
          </a:p>
        </p:txBody>
      </p:sp>
      <p:pic>
        <p:nvPicPr>
          <p:cNvPr id="175" name="anonymous.png" descr="anonymous.png"/>
          <p:cNvPicPr>
            <a:picLocks noChangeAspect="1"/>
          </p:cNvPicPr>
          <p:nvPr/>
        </p:nvPicPr>
        <p:blipFill>
          <a:blip r:embed="rId4">
            <a:extLst/>
          </a:blip>
          <a:stretch>
            <a:fillRect/>
          </a:stretch>
        </p:blipFill>
        <p:spPr>
          <a:xfrm>
            <a:off x="5425475" y="5377233"/>
            <a:ext cx="2126416" cy="2126415"/>
          </a:xfrm>
          <a:prstGeom prst="rect">
            <a:avLst/>
          </a:prstGeom>
          <a:ln w="12700">
            <a:miter lim="400000"/>
          </a:ln>
          <a:effectLst>
            <a:outerShdw sx="100000" sy="100000" kx="0" ky="0" algn="b" rotWithShape="0" blurRad="304800" dist="25400" dir="5400000">
              <a:srgbClr val="000000">
                <a:alpha val="12000"/>
              </a:srgbClr>
            </a:outerShdw>
          </a:effectLst>
        </p:spPr>
      </p:pic>
      <p:pic>
        <p:nvPicPr>
          <p:cNvPr id="176" name="typing.png" descr="typing.png"/>
          <p:cNvPicPr>
            <a:picLocks noChangeAspect="1"/>
          </p:cNvPicPr>
          <p:nvPr/>
        </p:nvPicPr>
        <p:blipFill>
          <a:blip r:embed="rId5">
            <a:extLst/>
          </a:blip>
          <a:stretch>
            <a:fillRect/>
          </a:stretch>
        </p:blipFill>
        <p:spPr>
          <a:xfrm>
            <a:off x="3727846" y="2899923"/>
            <a:ext cx="1814543" cy="1814542"/>
          </a:xfrm>
          <a:prstGeom prst="rect">
            <a:avLst/>
          </a:prstGeom>
          <a:ln w="12700">
            <a:miter lim="400000"/>
          </a:ln>
        </p:spPr>
      </p:pic>
      <p:pic>
        <p:nvPicPr>
          <p:cNvPr id="177" name="podcast.png" descr="podcast.png"/>
          <p:cNvPicPr>
            <a:picLocks noChangeAspect="1"/>
          </p:cNvPicPr>
          <p:nvPr/>
        </p:nvPicPr>
        <p:blipFill>
          <a:blip r:embed="rId6">
            <a:extLst/>
          </a:blip>
          <a:stretch>
            <a:fillRect/>
          </a:stretch>
        </p:blipFill>
        <p:spPr>
          <a:xfrm>
            <a:off x="1869815" y="1717718"/>
            <a:ext cx="1814543" cy="1814543"/>
          </a:xfrm>
          <a:prstGeom prst="rect">
            <a:avLst/>
          </a:prstGeom>
          <a:ln w="12700">
            <a:miter lim="400000"/>
          </a:ln>
        </p:spPr>
      </p:pic>
      <p:sp>
        <p:nvSpPr>
          <p:cNvPr id="178" name="Connection Line"/>
          <p:cNvSpPr/>
          <p:nvPr/>
        </p:nvSpPr>
        <p:spPr>
          <a:xfrm>
            <a:off x="4527517" y="2165874"/>
            <a:ext cx="3619306" cy="964586"/>
          </a:xfrm>
          <a:custGeom>
            <a:avLst/>
            <a:gdLst/>
            <a:ahLst/>
            <a:cxnLst>
              <a:cxn ang="0">
                <a:pos x="wd2" y="hd2"/>
              </a:cxn>
              <a:cxn ang="5400000">
                <a:pos x="wd2" y="hd2"/>
              </a:cxn>
              <a:cxn ang="10800000">
                <a:pos x="wd2" y="hd2"/>
              </a:cxn>
              <a:cxn ang="16200000">
                <a:pos x="wd2" y="hd2"/>
              </a:cxn>
            </a:cxnLst>
            <a:rect l="0" t="0" r="r" b="b"/>
            <a:pathLst>
              <a:path w="21600" h="16471" fill="norm" stroke="1" extrusionOk="0">
                <a:moveTo>
                  <a:pt x="0" y="9103"/>
                </a:moveTo>
                <a:cubicBezTo>
                  <a:pt x="8633" y="-5129"/>
                  <a:pt x="15833" y="-2673"/>
                  <a:pt x="21600" y="16471"/>
                </a:cubicBezTo>
              </a:path>
            </a:pathLst>
          </a:custGeom>
          <a:ln w="25400">
            <a:solidFill>
              <a:srgbClr val="FFFFFF"/>
            </a:solidFill>
            <a:custDash>
              <a:ds d="600000" sp="600000"/>
            </a:custDash>
            <a:miter lim="400000"/>
          </a:ln>
          <a:effectLst>
            <a:outerShdw sx="100000" sy="100000" kx="0" ky="0" algn="b" rotWithShape="0" blurRad="304800" dist="25400" dir="5400000">
              <a:srgbClr val="000000">
                <a:alpha val="12000"/>
              </a:srgbClr>
            </a:outerShdw>
          </a:effectLst>
        </p:spPr>
        <p:txBody>
          <a:bodyPr lIns="50800" tIns="50800" rIns="50800" bIns="50800"/>
          <a:lstStyle/>
          <a:p>
            <a:pPr>
              <a:defRPr>
                <a:solidFill>
                  <a:srgbClr val="929292"/>
                </a:solidFill>
                <a:latin typeface="+mn-lt"/>
                <a:ea typeface="+mn-ea"/>
                <a:cs typeface="+mn-cs"/>
                <a:sym typeface="Microsoft YaHei"/>
              </a:defRPr>
            </a:pPr>
          </a:p>
        </p:txBody>
      </p:sp>
      <p:sp>
        <p:nvSpPr>
          <p:cNvPr id="179" name="Circle"/>
          <p:cNvSpPr/>
          <p:nvPr/>
        </p:nvSpPr>
        <p:spPr>
          <a:xfrm>
            <a:off x="8145394" y="2899923"/>
            <a:ext cx="1814543" cy="1814543"/>
          </a:xfrm>
          <a:prstGeom prst="ellipse">
            <a:avLst/>
          </a:prstGeom>
          <a:solidFill>
            <a:srgbClr val="FFFFFF"/>
          </a:solidFill>
          <a:ln w="12700">
            <a:miter lim="400000"/>
          </a:ln>
          <a:effectLst>
            <a:outerShdw sx="100000" sy="100000" kx="0" ky="0" algn="b" rotWithShape="0" blurRad="304800" dist="25400" dir="5400000">
              <a:srgbClr val="000000">
                <a:alpha val="12000"/>
              </a:srgbClr>
            </a:outerShdw>
          </a:effectLst>
        </p:spPr>
        <p:txBody>
          <a:bodyPr lIns="50800" tIns="50800" rIns="50800" bIns="50800" anchor="ctr"/>
          <a:lstStyle/>
          <a:p>
            <a:pPr defTabSz="457200">
              <a:defRPr b="1" sz="3200">
                <a:solidFill>
                  <a:srgbClr val="000000"/>
                </a:solidFill>
              </a:defRPr>
            </a:pPr>
          </a:p>
        </p:txBody>
      </p:sp>
      <p:pic>
        <p:nvPicPr>
          <p:cNvPr id="180" name="increase.png" descr="increase.png"/>
          <p:cNvPicPr>
            <a:picLocks noChangeAspect="1"/>
          </p:cNvPicPr>
          <p:nvPr/>
        </p:nvPicPr>
        <p:blipFill>
          <a:blip r:embed="rId7">
            <a:extLst/>
          </a:blip>
          <a:stretch>
            <a:fillRect/>
          </a:stretch>
        </p:blipFill>
        <p:spPr>
          <a:xfrm>
            <a:off x="7231805" y="2274635"/>
            <a:ext cx="2324882" cy="2324883"/>
          </a:xfrm>
          <a:prstGeom prst="rect">
            <a:avLst/>
          </a:prstGeom>
          <a:ln w="12700">
            <a:miter lim="400000"/>
          </a:ln>
          <a:effectLst>
            <a:outerShdw sx="100000" sy="100000" kx="0" ky="0" algn="b" rotWithShape="0" blurRad="304800" dist="25400" dir="5400000">
              <a:srgbClr val="000000">
                <a:alpha val="12000"/>
              </a:srgbClr>
            </a:outerShdw>
          </a:effectLst>
        </p:spPr>
      </p:pic>
      <p:sp>
        <p:nvSpPr>
          <p:cNvPr id="181" name="Connection Line"/>
          <p:cNvSpPr/>
          <p:nvPr/>
        </p:nvSpPr>
        <p:spPr>
          <a:xfrm>
            <a:off x="7547840" y="4704424"/>
            <a:ext cx="1644036" cy="1815777"/>
          </a:xfrm>
          <a:custGeom>
            <a:avLst/>
            <a:gdLst/>
            <a:ahLst/>
            <a:cxnLst>
              <a:cxn ang="0">
                <a:pos x="wd2" y="hd2"/>
              </a:cxn>
              <a:cxn ang="5400000">
                <a:pos x="wd2" y="hd2"/>
              </a:cxn>
              <a:cxn ang="10800000">
                <a:pos x="wd2" y="hd2"/>
              </a:cxn>
              <a:cxn ang="16200000">
                <a:pos x="wd2" y="hd2"/>
              </a:cxn>
            </a:cxnLst>
            <a:rect l="0" t="0" r="r" b="b"/>
            <a:pathLst>
              <a:path w="20948" h="21600" fill="norm" stroke="1" extrusionOk="0">
                <a:moveTo>
                  <a:pt x="0" y="21600"/>
                </a:moveTo>
                <a:cubicBezTo>
                  <a:pt x="14633" y="21001"/>
                  <a:pt x="21600" y="13801"/>
                  <a:pt x="20900" y="0"/>
                </a:cubicBezTo>
              </a:path>
            </a:pathLst>
          </a:custGeom>
          <a:ln w="25400">
            <a:solidFill>
              <a:srgbClr val="FFFFFF"/>
            </a:solidFill>
            <a:custDash>
              <a:ds d="600000" sp="600000"/>
            </a:custDash>
            <a:miter lim="400000"/>
          </a:ln>
          <a:effectLst>
            <a:outerShdw sx="100000" sy="100000" kx="0" ky="0" algn="b" rotWithShape="0" blurRad="304800" dist="25400" dir="5400000">
              <a:srgbClr val="000000">
                <a:alpha val="12000"/>
              </a:srgbClr>
            </a:outerShdw>
          </a:effectLst>
        </p:spPr>
        <p:txBody>
          <a:bodyPr lIns="50800" tIns="50800" rIns="50800" bIns="50800"/>
          <a:lstStyle/>
          <a:p>
            <a:pPr>
              <a:defRPr>
                <a:solidFill>
                  <a:srgbClr val="929292"/>
                </a:solidFill>
                <a:latin typeface="+mn-lt"/>
                <a:ea typeface="+mn-ea"/>
                <a:cs typeface="+mn-cs"/>
                <a:sym typeface="Microsoft YaHei"/>
              </a:defRPr>
            </a:pPr>
          </a:p>
        </p:txBody>
      </p:sp>
      <p:grpSp>
        <p:nvGrpSpPr>
          <p:cNvPr id="184" name="Group"/>
          <p:cNvGrpSpPr/>
          <p:nvPr/>
        </p:nvGrpSpPr>
        <p:grpSpPr>
          <a:xfrm>
            <a:off x="1848552" y="6273510"/>
            <a:ext cx="1857072" cy="1949620"/>
            <a:chOff x="0" y="0"/>
            <a:chExt cx="1857070" cy="1949618"/>
          </a:xfrm>
        </p:grpSpPr>
        <p:sp>
          <p:nvSpPr>
            <p:cNvPr id="182" name="Circle"/>
            <p:cNvSpPr/>
            <p:nvPr/>
          </p:nvSpPr>
          <p:spPr>
            <a:xfrm>
              <a:off x="0" y="135074"/>
              <a:ext cx="1814542" cy="1814545"/>
            </a:xfrm>
            <a:prstGeom prst="ellipse">
              <a:avLst/>
            </a:prstGeom>
            <a:solidFill>
              <a:srgbClr val="FFFFFF"/>
            </a:solidFill>
            <a:ln w="12700" cap="flat">
              <a:noFill/>
              <a:miter lim="400000"/>
            </a:ln>
            <a:effectLst>
              <a:outerShdw sx="100000" sy="100000" kx="0" ky="0" algn="b" rotWithShape="0" blurRad="304800" dist="25400" dir="5400000">
                <a:srgbClr val="000000">
                  <a:alpha val="12000"/>
                </a:srgbClr>
              </a:outerShdw>
            </a:effectLst>
          </p:spPr>
          <p:txBody>
            <a:bodyPr wrap="square" lIns="50800" tIns="50800" rIns="50800" bIns="50800" numCol="1" anchor="ctr">
              <a:noAutofit/>
            </a:bodyPr>
            <a:lstStyle/>
            <a:p>
              <a:pPr defTabSz="457200">
                <a:defRPr b="1" sz="3200">
                  <a:solidFill>
                    <a:srgbClr val="000000"/>
                  </a:solidFill>
                </a:defRPr>
              </a:pPr>
            </a:p>
          </p:txBody>
        </p:sp>
        <p:pic>
          <p:nvPicPr>
            <p:cNvPr id="183" name="conversation.png" descr="conversation.png"/>
            <p:cNvPicPr>
              <a:picLocks noChangeAspect="1"/>
            </p:cNvPicPr>
            <p:nvPr/>
          </p:nvPicPr>
          <p:blipFill>
            <a:blip r:embed="rId8">
              <a:extLst/>
            </a:blip>
            <a:stretch>
              <a:fillRect/>
            </a:stretch>
          </p:blipFill>
          <p:spPr>
            <a:xfrm>
              <a:off x="42528" y="-1"/>
              <a:ext cx="1814543" cy="1814544"/>
            </a:xfrm>
            <a:prstGeom prst="rect">
              <a:avLst/>
            </a:prstGeom>
            <a:ln w="12700" cap="flat">
              <a:noFill/>
              <a:miter lim="400000"/>
            </a:ln>
            <a:effectLst/>
          </p:spPr>
        </p:pic>
      </p:grpSp>
      <p:sp>
        <p:nvSpPr>
          <p:cNvPr id="185" name="Connection Line"/>
          <p:cNvSpPr/>
          <p:nvPr/>
        </p:nvSpPr>
        <p:spPr>
          <a:xfrm>
            <a:off x="3456432" y="6030034"/>
            <a:ext cx="1551489" cy="424542"/>
          </a:xfrm>
          <a:custGeom>
            <a:avLst/>
            <a:gdLst/>
            <a:ahLst/>
            <a:cxnLst>
              <a:cxn ang="0">
                <a:pos x="wd2" y="hd2"/>
              </a:cxn>
              <a:cxn ang="5400000">
                <a:pos x="wd2" y="hd2"/>
              </a:cxn>
              <a:cxn ang="10800000">
                <a:pos x="wd2" y="hd2"/>
              </a:cxn>
              <a:cxn ang="16200000">
                <a:pos x="wd2" y="hd2"/>
              </a:cxn>
            </a:cxnLst>
            <a:rect l="0" t="0" r="r" b="b"/>
            <a:pathLst>
              <a:path w="21600" h="18913" fill="norm" stroke="1" extrusionOk="0">
                <a:moveTo>
                  <a:pt x="0" y="18913"/>
                </a:moveTo>
                <a:cubicBezTo>
                  <a:pt x="6202" y="3246"/>
                  <a:pt x="13402" y="-2687"/>
                  <a:pt x="21600" y="1113"/>
                </a:cubicBezTo>
              </a:path>
            </a:pathLst>
          </a:custGeom>
          <a:ln w="25400">
            <a:solidFill>
              <a:srgbClr val="FFFFFF"/>
            </a:solidFill>
            <a:custDash>
              <a:ds d="600000" sp="600000"/>
            </a:custDash>
            <a:miter lim="400000"/>
          </a:ln>
          <a:effectLst>
            <a:outerShdw sx="100000" sy="100000" kx="0" ky="0" algn="b" rotWithShape="0" blurRad="304800" dist="25400" dir="5400000">
              <a:srgbClr val="000000">
                <a:alpha val="12000"/>
              </a:srgbClr>
            </a:outerShdw>
          </a:effectLst>
        </p:spPr>
        <p:txBody>
          <a:bodyPr lIns="50800" tIns="50800" rIns="50800" bIns="50800"/>
          <a:lstStyle/>
          <a:p>
            <a:pPr>
              <a:defRPr>
                <a:solidFill>
                  <a:srgbClr val="929292"/>
                </a:solidFill>
                <a:latin typeface="+mn-lt"/>
                <a:ea typeface="+mn-ea"/>
                <a:cs typeface="+mn-cs"/>
                <a:sym typeface="Microsoft YaHei"/>
              </a:defRPr>
            </a:pPr>
          </a:p>
        </p:txBody>
      </p:sp>
      <p:grpSp>
        <p:nvGrpSpPr>
          <p:cNvPr id="188" name="Group"/>
          <p:cNvGrpSpPr/>
          <p:nvPr/>
        </p:nvGrpSpPr>
        <p:grpSpPr>
          <a:xfrm>
            <a:off x="2521810" y="9421779"/>
            <a:ext cx="1814545" cy="1828721"/>
            <a:chOff x="0" y="0"/>
            <a:chExt cx="1814544" cy="1828719"/>
          </a:xfrm>
        </p:grpSpPr>
        <p:sp>
          <p:nvSpPr>
            <p:cNvPr id="186" name="Circle"/>
            <p:cNvSpPr/>
            <p:nvPr/>
          </p:nvSpPr>
          <p:spPr>
            <a:xfrm>
              <a:off x="-1" y="-1"/>
              <a:ext cx="1814545" cy="1814545"/>
            </a:xfrm>
            <a:prstGeom prst="ellipse">
              <a:avLst/>
            </a:prstGeom>
            <a:solidFill>
              <a:srgbClr val="FFFFFF"/>
            </a:solidFill>
            <a:ln w="12700" cap="flat">
              <a:noFill/>
              <a:miter lim="400000"/>
            </a:ln>
            <a:effectLst>
              <a:outerShdw sx="100000" sy="100000" kx="0" ky="0" algn="b" rotWithShape="0" blurRad="304800" dist="25400" dir="5400000">
                <a:srgbClr val="000000">
                  <a:alpha val="12000"/>
                </a:srgbClr>
              </a:outerShdw>
            </a:effectLst>
          </p:spPr>
          <p:txBody>
            <a:bodyPr wrap="square" lIns="50800" tIns="50800" rIns="50800" bIns="50800" numCol="1" anchor="ctr">
              <a:noAutofit/>
            </a:bodyPr>
            <a:lstStyle/>
            <a:p>
              <a:pPr defTabSz="457200">
                <a:defRPr b="1" sz="3200">
                  <a:solidFill>
                    <a:srgbClr val="000000"/>
                  </a:solidFill>
                </a:defRPr>
              </a:pPr>
            </a:p>
          </p:txBody>
        </p:sp>
        <p:pic>
          <p:nvPicPr>
            <p:cNvPr id="187" name="shake-hands.png" descr="shake-hands.png"/>
            <p:cNvPicPr>
              <a:picLocks noChangeAspect="1"/>
            </p:cNvPicPr>
            <p:nvPr/>
          </p:nvPicPr>
          <p:blipFill>
            <a:blip r:embed="rId9">
              <a:extLst/>
            </a:blip>
            <a:stretch>
              <a:fillRect/>
            </a:stretch>
          </p:blipFill>
          <p:spPr>
            <a:xfrm>
              <a:off x="-1" y="14175"/>
              <a:ext cx="1814545" cy="1814545"/>
            </a:xfrm>
            <a:prstGeom prst="rect">
              <a:avLst/>
            </a:prstGeom>
            <a:ln w="12700" cap="flat">
              <a:noFill/>
              <a:miter lim="400000"/>
            </a:ln>
            <a:effectLst/>
          </p:spPr>
        </p:pic>
      </p:grpSp>
      <p:sp>
        <p:nvSpPr>
          <p:cNvPr id="189" name="Connection Line"/>
          <p:cNvSpPr/>
          <p:nvPr/>
        </p:nvSpPr>
        <p:spPr>
          <a:xfrm>
            <a:off x="2608333" y="8211284"/>
            <a:ext cx="310133" cy="1367879"/>
          </a:xfrm>
          <a:custGeom>
            <a:avLst/>
            <a:gdLst/>
            <a:ahLst/>
            <a:cxnLst>
              <a:cxn ang="0">
                <a:pos x="wd2" y="hd2"/>
              </a:cxn>
              <a:cxn ang="5400000">
                <a:pos x="wd2" y="hd2"/>
              </a:cxn>
              <a:cxn ang="10800000">
                <a:pos x="wd2" y="hd2"/>
              </a:cxn>
              <a:cxn ang="16200000">
                <a:pos x="wd2" y="hd2"/>
              </a:cxn>
            </a:cxnLst>
            <a:rect l="0" t="0" r="r" b="b"/>
            <a:pathLst>
              <a:path w="20918" h="21600" fill="norm" stroke="1" extrusionOk="0">
                <a:moveTo>
                  <a:pt x="53" y="0"/>
                </a:moveTo>
                <a:cubicBezTo>
                  <a:pt x="-682" y="7528"/>
                  <a:pt x="6273" y="14728"/>
                  <a:pt x="20918" y="21600"/>
                </a:cubicBezTo>
              </a:path>
            </a:pathLst>
          </a:custGeom>
          <a:ln w="25400">
            <a:solidFill>
              <a:srgbClr val="FFFFFF"/>
            </a:solidFill>
            <a:custDash>
              <a:ds d="600000" sp="600000"/>
            </a:custDash>
            <a:miter lim="400000"/>
          </a:ln>
          <a:effectLst>
            <a:outerShdw sx="100000" sy="100000" kx="0" ky="0" algn="b" rotWithShape="0" blurRad="304800" dist="25400" dir="5400000">
              <a:srgbClr val="000000">
                <a:alpha val="12000"/>
              </a:srgbClr>
            </a:outerShdw>
          </a:effectLst>
        </p:spPr>
        <p:txBody>
          <a:bodyPr lIns="50800" tIns="50800" rIns="50800" bIns="50800"/>
          <a:lstStyle/>
          <a:p>
            <a:pPr>
              <a:defRPr>
                <a:solidFill>
                  <a:srgbClr val="929292"/>
                </a:solidFill>
                <a:latin typeface="+mn-lt"/>
                <a:ea typeface="+mn-ea"/>
                <a:cs typeface="+mn-cs"/>
                <a:sym typeface="Microsoft YaHei"/>
              </a:defRPr>
            </a:pPr>
          </a:p>
        </p:txBody>
      </p:sp>
      <p:grpSp>
        <p:nvGrpSpPr>
          <p:cNvPr id="192" name="Group"/>
          <p:cNvGrpSpPr/>
          <p:nvPr/>
        </p:nvGrpSpPr>
        <p:grpSpPr>
          <a:xfrm>
            <a:off x="6579703" y="8521597"/>
            <a:ext cx="3629084" cy="3629084"/>
            <a:chOff x="0" y="0"/>
            <a:chExt cx="3629083" cy="3629083"/>
          </a:xfrm>
        </p:grpSpPr>
        <p:sp>
          <p:nvSpPr>
            <p:cNvPr id="190" name="Circle"/>
            <p:cNvSpPr/>
            <p:nvPr/>
          </p:nvSpPr>
          <p:spPr>
            <a:xfrm>
              <a:off x="652100" y="1115699"/>
              <a:ext cx="2324883" cy="2324883"/>
            </a:xfrm>
            <a:prstGeom prst="ellipse">
              <a:avLst/>
            </a:prstGeom>
            <a:solidFill>
              <a:srgbClr val="FFFFFF"/>
            </a:solidFill>
            <a:ln w="12700" cap="flat">
              <a:noFill/>
              <a:miter lim="400000"/>
            </a:ln>
            <a:effectLst>
              <a:outerShdw sx="100000" sy="100000" kx="0" ky="0" algn="b" rotWithShape="0" blurRad="304800" dist="25400" dir="5400000">
                <a:srgbClr val="000000">
                  <a:alpha val="12000"/>
                </a:srgbClr>
              </a:outerShdw>
            </a:effectLst>
          </p:spPr>
          <p:txBody>
            <a:bodyPr wrap="square" lIns="50800" tIns="50800" rIns="50800" bIns="50800" numCol="1" anchor="ctr">
              <a:noAutofit/>
            </a:bodyPr>
            <a:lstStyle/>
            <a:p>
              <a:pPr defTabSz="457200">
                <a:defRPr b="1" sz="3200">
                  <a:solidFill>
                    <a:srgbClr val="000000"/>
                  </a:solidFill>
                </a:defRPr>
              </a:pPr>
            </a:p>
          </p:txBody>
        </p:sp>
        <p:pic>
          <p:nvPicPr>
            <p:cNvPr id="191" name="global-network.png" descr="global-network.png"/>
            <p:cNvPicPr>
              <a:picLocks noChangeAspect="1"/>
            </p:cNvPicPr>
            <p:nvPr/>
          </p:nvPicPr>
          <p:blipFill>
            <a:blip r:embed="rId10">
              <a:extLst/>
            </a:blip>
            <a:stretch>
              <a:fillRect/>
            </a:stretch>
          </p:blipFill>
          <p:spPr>
            <a:xfrm>
              <a:off x="-1" y="-1"/>
              <a:ext cx="3629085" cy="3629085"/>
            </a:xfrm>
            <a:prstGeom prst="rect">
              <a:avLst/>
            </a:prstGeom>
            <a:ln w="12700" cap="flat">
              <a:noFill/>
              <a:miter lim="400000"/>
            </a:ln>
            <a:effectLst/>
          </p:spPr>
        </p:pic>
      </p:grpSp>
      <p:sp>
        <p:nvSpPr>
          <p:cNvPr id="193" name="Connection Line"/>
          <p:cNvSpPr/>
          <p:nvPr/>
        </p:nvSpPr>
        <p:spPr>
          <a:xfrm>
            <a:off x="4324351" y="10744258"/>
            <a:ext cx="2909462" cy="232261"/>
          </a:xfrm>
          <a:custGeom>
            <a:avLst/>
            <a:gdLst/>
            <a:ahLst/>
            <a:cxnLst>
              <a:cxn ang="0">
                <a:pos x="wd2" y="hd2"/>
              </a:cxn>
              <a:cxn ang="5400000">
                <a:pos x="wd2" y="hd2"/>
              </a:cxn>
              <a:cxn ang="10800000">
                <a:pos x="wd2" y="hd2"/>
              </a:cxn>
              <a:cxn ang="16200000">
                <a:pos x="wd2" y="hd2"/>
              </a:cxn>
            </a:cxnLst>
            <a:rect l="0" t="0" r="r" b="b"/>
            <a:pathLst>
              <a:path w="21600" h="16215" fill="norm" stroke="1" extrusionOk="0">
                <a:moveTo>
                  <a:pt x="21600" y="0"/>
                </a:moveTo>
                <a:cubicBezTo>
                  <a:pt x="13485" y="20951"/>
                  <a:pt x="6285" y="21600"/>
                  <a:pt x="0" y="1946"/>
                </a:cubicBezTo>
              </a:path>
            </a:pathLst>
          </a:custGeom>
          <a:ln w="25400">
            <a:solidFill>
              <a:srgbClr val="FFFFFF"/>
            </a:solidFill>
            <a:custDash>
              <a:ds d="600000" sp="600000"/>
            </a:custDash>
            <a:miter lim="400000"/>
          </a:ln>
          <a:effectLst>
            <a:outerShdw sx="100000" sy="100000" kx="0" ky="0" algn="b" rotWithShape="0" blurRad="304800" dist="25400" dir="5400000">
              <a:srgbClr val="000000">
                <a:alpha val="12000"/>
              </a:srgbClr>
            </a:outerShdw>
          </a:effectLst>
        </p:spPr>
        <p:txBody>
          <a:bodyPr lIns="50800" tIns="50800" rIns="50800" bIns="50800"/>
          <a:lstStyle/>
          <a:p>
            <a:pPr>
              <a:defRPr>
                <a:solidFill>
                  <a:srgbClr val="929292"/>
                </a:solidFill>
                <a:latin typeface="+mn-lt"/>
                <a:ea typeface="+mn-ea"/>
                <a:cs typeface="+mn-cs"/>
                <a:sym typeface="Microsoft YaHei"/>
              </a:defRPr>
            </a:pPr>
          </a:p>
        </p:txBody>
      </p:sp>
      <p:pic>
        <p:nvPicPr>
          <p:cNvPr id="194" name="right-arrow.png" descr="right-arrow.png"/>
          <p:cNvPicPr>
            <a:picLocks noChangeAspect="1"/>
          </p:cNvPicPr>
          <p:nvPr/>
        </p:nvPicPr>
        <p:blipFill>
          <a:blip r:embed="rId11">
            <a:extLst/>
          </a:blip>
          <a:stretch>
            <a:fillRect/>
          </a:stretch>
        </p:blipFill>
        <p:spPr>
          <a:xfrm>
            <a:off x="6002835" y="1942375"/>
            <a:ext cx="453637" cy="453637"/>
          </a:xfrm>
          <a:prstGeom prst="rect">
            <a:avLst/>
          </a:prstGeom>
          <a:ln w="12700">
            <a:miter lim="400000"/>
          </a:ln>
        </p:spPr>
      </p:pic>
      <p:pic>
        <p:nvPicPr>
          <p:cNvPr id="195" name="right-arrow.png" descr="right-arrow.png"/>
          <p:cNvPicPr>
            <a:picLocks noChangeAspect="1"/>
          </p:cNvPicPr>
          <p:nvPr/>
        </p:nvPicPr>
        <p:blipFill>
          <a:blip r:embed="rId11">
            <a:extLst/>
          </a:blip>
          <a:stretch>
            <a:fillRect/>
          </a:stretch>
        </p:blipFill>
        <p:spPr>
          <a:xfrm rot="7448510">
            <a:off x="8626757" y="5740915"/>
            <a:ext cx="453637" cy="453637"/>
          </a:xfrm>
          <a:prstGeom prst="rect">
            <a:avLst/>
          </a:prstGeom>
          <a:ln w="12700">
            <a:miter lim="400000"/>
          </a:ln>
        </p:spPr>
      </p:pic>
      <p:pic>
        <p:nvPicPr>
          <p:cNvPr id="196" name="right-arrow.png" descr="right-arrow.png"/>
          <p:cNvPicPr>
            <a:picLocks noChangeAspect="1"/>
          </p:cNvPicPr>
          <p:nvPr/>
        </p:nvPicPr>
        <p:blipFill>
          <a:blip r:embed="rId11">
            <a:extLst/>
          </a:blip>
          <a:stretch>
            <a:fillRect/>
          </a:stretch>
        </p:blipFill>
        <p:spPr>
          <a:xfrm rot="9550892">
            <a:off x="3896971" y="5865864"/>
            <a:ext cx="453638" cy="453637"/>
          </a:xfrm>
          <a:prstGeom prst="rect">
            <a:avLst/>
          </a:prstGeom>
          <a:ln w="12700">
            <a:miter lim="400000"/>
          </a:ln>
        </p:spPr>
      </p:pic>
      <p:pic>
        <p:nvPicPr>
          <p:cNvPr id="197" name="right-arrow.png" descr="right-arrow.png"/>
          <p:cNvPicPr>
            <a:picLocks noChangeAspect="1"/>
          </p:cNvPicPr>
          <p:nvPr/>
        </p:nvPicPr>
        <p:blipFill>
          <a:blip r:embed="rId11">
            <a:extLst/>
          </a:blip>
          <a:stretch>
            <a:fillRect/>
          </a:stretch>
        </p:blipFill>
        <p:spPr>
          <a:xfrm rot="4428281">
            <a:off x="2465213" y="8725596"/>
            <a:ext cx="453637" cy="453637"/>
          </a:xfrm>
          <a:prstGeom prst="rect">
            <a:avLst/>
          </a:prstGeom>
          <a:ln w="12700">
            <a:miter lim="400000"/>
          </a:ln>
        </p:spPr>
      </p:pic>
      <p:pic>
        <p:nvPicPr>
          <p:cNvPr id="198" name="right-arrow.png" descr="right-arrow.png"/>
          <p:cNvPicPr>
            <a:picLocks noChangeAspect="1"/>
          </p:cNvPicPr>
          <p:nvPr/>
        </p:nvPicPr>
        <p:blipFill>
          <a:blip r:embed="rId11">
            <a:extLst/>
          </a:blip>
          <a:stretch>
            <a:fillRect/>
          </a:stretch>
        </p:blipFill>
        <p:spPr>
          <a:xfrm rot="21279710">
            <a:off x="5650145" y="10739039"/>
            <a:ext cx="453637" cy="453637"/>
          </a:xfrm>
          <a:prstGeom prst="rect">
            <a:avLst/>
          </a:prstGeom>
          <a:ln w="12700">
            <a:miter lim="400000"/>
          </a:ln>
        </p:spPr>
      </p:pic>
      <p:sp>
        <p:nvSpPr>
          <p:cNvPr id="199" name="We Do This"/>
          <p:cNvSpPr txBox="1"/>
          <p:nvPr/>
        </p:nvSpPr>
        <p:spPr>
          <a:xfrm>
            <a:off x="11695097" y="3076977"/>
            <a:ext cx="4630334"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b="1" cap="all" spc="-189" sz="6300">
                <a:gradFill flip="none" rotWithShape="1">
                  <a:gsLst>
                    <a:gs pos="0">
                      <a:srgbClr val="00E8FF"/>
                    </a:gs>
                    <a:gs pos="100000">
                      <a:srgbClr val="FF00F7"/>
                    </a:gs>
                  </a:gsLst>
                  <a:lin ang="3967760" scaled="0"/>
                </a:gradFill>
              </a:defRPr>
            </a:lvl1pPr>
          </a:lstStyle>
          <a:p>
            <a:pPr/>
            <a:r>
              <a:t>We Do This</a:t>
            </a:r>
          </a:p>
        </p:txBody>
      </p:sp>
      <p:pic>
        <p:nvPicPr>
          <p:cNvPr id="200" name="right-arrow.png" descr="right-arrow.png"/>
          <p:cNvPicPr>
            <a:picLocks noChangeAspect="1"/>
          </p:cNvPicPr>
          <p:nvPr/>
        </p:nvPicPr>
        <p:blipFill>
          <a:blip r:embed="rId11">
            <a:extLst/>
          </a:blip>
          <a:stretch>
            <a:fillRect/>
          </a:stretch>
        </p:blipFill>
        <p:spPr>
          <a:xfrm>
            <a:off x="16885290" y="3242078"/>
            <a:ext cx="812802" cy="812802"/>
          </a:xfrm>
          <a:prstGeom prst="rect">
            <a:avLst/>
          </a:prstGeom>
          <a:ln w="12700">
            <a:miter lim="400000"/>
          </a:ln>
        </p:spPr>
      </p:pic>
      <p:sp>
        <p:nvSpPr>
          <p:cNvPr id="201" name="We Do This"/>
          <p:cNvSpPr txBox="1"/>
          <p:nvPr/>
        </p:nvSpPr>
        <p:spPr>
          <a:xfrm>
            <a:off x="11771297" y="3127777"/>
            <a:ext cx="4630334"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337">
              <a:lnSpc>
                <a:spcPct val="90000"/>
              </a:lnSpc>
              <a:defRPr b="1" cap="all" spc="-189" sz="6300">
                <a:solidFill>
                  <a:srgbClr val="FFFFFF"/>
                </a:solidFill>
              </a:defRPr>
            </a:lvl1pPr>
          </a:lstStyle>
          <a:p>
            <a:pPr/>
            <a:r>
              <a:t>We Do This</a:t>
            </a:r>
          </a:p>
        </p:txBody>
      </p:sp>
      <p:sp>
        <p:nvSpPr>
          <p:cNvPr id="202" name="Square"/>
          <p:cNvSpPr/>
          <p:nvPr/>
        </p:nvSpPr>
        <p:spPr>
          <a:xfrm rot="18900000">
            <a:off x="11570324" y="5253392"/>
            <a:ext cx="152402" cy="152402"/>
          </a:xfrm>
          <a:prstGeom prst="rect">
            <a:avLst/>
          </a:prstGeom>
          <a:ln w="63500">
            <a:solidFill>
              <a:srgbClr val="00A2FF"/>
            </a:solidFill>
            <a:miter lim="400000"/>
          </a:ln>
        </p:spPr>
        <p:txBody>
          <a:bodyPr lIns="50800" tIns="50800" rIns="50800" bIns="50800" anchor="ctr"/>
          <a:lstStyle/>
          <a:p>
            <a:pPr defTabSz="457200">
              <a:defRPr b="1" sz="3200">
                <a:solidFill>
                  <a:srgbClr val="000000"/>
                </a:solidFill>
              </a:defRPr>
            </a:pPr>
          </a:p>
        </p:txBody>
      </p:sp>
      <p:sp>
        <p:nvSpPr>
          <p:cNvPr id="203" name="Square"/>
          <p:cNvSpPr/>
          <p:nvPr/>
        </p:nvSpPr>
        <p:spPr>
          <a:xfrm rot="18900000">
            <a:off x="11570324" y="7236938"/>
            <a:ext cx="152402" cy="152402"/>
          </a:xfrm>
          <a:prstGeom prst="rect">
            <a:avLst/>
          </a:prstGeom>
          <a:ln w="63500">
            <a:solidFill>
              <a:srgbClr val="00A2FF"/>
            </a:solidFill>
            <a:miter lim="400000"/>
          </a:ln>
        </p:spPr>
        <p:txBody>
          <a:bodyPr lIns="50800" tIns="50800" rIns="50800" bIns="50800" anchor="ctr"/>
          <a:lstStyle/>
          <a:p>
            <a:pPr defTabSz="457200">
              <a:defRPr b="1" sz="3200">
                <a:solidFill>
                  <a:srgbClr val="000000"/>
                </a:solidFill>
              </a:defRPr>
            </a:pPr>
          </a:p>
        </p:txBody>
      </p:sp>
      <p:sp>
        <p:nvSpPr>
          <p:cNvPr id="204" name="Square"/>
          <p:cNvSpPr/>
          <p:nvPr/>
        </p:nvSpPr>
        <p:spPr>
          <a:xfrm rot="18900000">
            <a:off x="11570324" y="8570710"/>
            <a:ext cx="152402" cy="152402"/>
          </a:xfrm>
          <a:prstGeom prst="rect">
            <a:avLst/>
          </a:prstGeom>
          <a:ln w="63500">
            <a:solidFill>
              <a:srgbClr val="00A2FF"/>
            </a:solidFill>
            <a:miter lim="400000"/>
          </a:ln>
        </p:spPr>
        <p:txBody>
          <a:bodyPr lIns="50800" tIns="50800" rIns="50800" bIns="50800" anchor="ctr"/>
          <a:lstStyle/>
          <a:p>
            <a:pPr defTabSz="457200">
              <a:defRPr b="1" sz="3200">
                <a:solidFill>
                  <a:srgbClr val="000000"/>
                </a:solidFill>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8" name="Rectangle"/>
          <p:cNvSpPr/>
          <p:nvPr/>
        </p:nvSpPr>
        <p:spPr>
          <a:xfrm>
            <a:off x="44454" y="-152400"/>
            <a:ext cx="24384001" cy="13716000"/>
          </a:xfrm>
          <a:prstGeom prst="rect">
            <a:avLst/>
          </a:prstGeom>
          <a:solidFill>
            <a:srgbClr val="000000">
              <a:alpha val="69846"/>
            </a:srgbClr>
          </a:solidFill>
          <a:ln w="12700">
            <a:miter lim="400000"/>
          </a:ln>
        </p:spPr>
        <p:txBody>
          <a:bodyPr lIns="50800" tIns="50800" rIns="50800" bIns="50800" anchor="ctr"/>
          <a:lstStyle/>
          <a:p>
            <a:pPr defTabSz="457200">
              <a:defRPr b="1" sz="3200">
                <a:solidFill>
                  <a:srgbClr val="212121"/>
                </a:solidFill>
              </a:defRPr>
            </a:pPr>
          </a:p>
        </p:txBody>
      </p:sp>
      <p:pic>
        <p:nvPicPr>
          <p:cNvPr id="209" name="12月17日.mov" descr="12月17日.mov"/>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9695158" y="2285999"/>
            <a:ext cx="16916401" cy="9144001"/>
          </a:xfrm>
          <a:prstGeom prst="rect">
            <a:avLst/>
          </a:prstGeom>
          <a:ln w="12700">
            <a:miter lim="400000"/>
          </a:ln>
        </p:spPr>
      </p:pic>
      <p:pic>
        <p:nvPicPr>
          <p:cNvPr id="210" name="Mfer.png" descr="Mfer.png"/>
          <p:cNvPicPr>
            <a:picLocks noChangeAspect="1"/>
          </p:cNvPicPr>
          <p:nvPr/>
        </p:nvPicPr>
        <p:blipFill>
          <a:blip r:embed="rId7">
            <a:extLst/>
          </a:blip>
          <a:stretch>
            <a:fillRect/>
          </a:stretch>
        </p:blipFill>
        <p:spPr>
          <a:xfrm>
            <a:off x="1793476" y="3893796"/>
            <a:ext cx="5623607" cy="5623608"/>
          </a:xfrm>
          <a:prstGeom prst="rect">
            <a:avLst/>
          </a:prstGeom>
          <a:ln w="12700">
            <a:miter lim="400000"/>
          </a:ln>
        </p:spPr>
      </p:pic>
      <p:pic>
        <p:nvPicPr>
          <p:cNvPr id="211" name="right-arrow.png" descr="right-arrow.png"/>
          <p:cNvPicPr>
            <a:picLocks noChangeAspect="1"/>
          </p:cNvPicPr>
          <p:nvPr/>
        </p:nvPicPr>
        <p:blipFill>
          <a:blip r:embed="rId8">
            <a:extLst/>
          </a:blip>
          <a:stretch>
            <a:fillRect/>
          </a:stretch>
        </p:blipFill>
        <p:spPr>
          <a:xfrm>
            <a:off x="9661089" y="6299199"/>
            <a:ext cx="812802" cy="81280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800" fill="hold"/>
                                        <p:tgtEl>
                                          <p:spTgt spid="20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9"/>
                </p:tgtEl>
              </p:cMediaNode>
            </p:video>
            <p:seq concurrent="1" prevAc="none" nextAc="seek">
              <p:cTn id="8" evtFilter="cancelBubble" nodeType="interactiveSeq" restart="whenNotActive" fill="hold">
                <p:stCondLst>
                  <p:cond delay="0" evt="onClick">
                    <p:tgtEl>
                      <p:spTgt spid="209"/>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09"/>
                                        </p:tgtEl>
                                      </p:cBhvr>
                                    </p:cmd>
                                  </p:childTnLst>
                                </p:cTn>
                              </p:par>
                            </p:childTnLst>
                          </p:cTn>
                        </p:par>
                      </p:childTnLst>
                    </p:cTn>
                  </p:par>
                </p:childTnLst>
              </p:cTn>
              <p:nextCondLst>
                <p:cond delay="0" evt="onClick">
                  <p:tgtEl>
                    <p:spTgt spid="20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5" name="Rectangle"/>
          <p:cNvSpPr/>
          <p:nvPr/>
        </p:nvSpPr>
        <p:spPr>
          <a:xfrm>
            <a:off x="0" y="0"/>
            <a:ext cx="24384000" cy="13716000"/>
          </a:xfrm>
          <a:prstGeom prst="rect">
            <a:avLst/>
          </a:prstGeom>
          <a:solidFill>
            <a:srgbClr val="000000">
              <a:alpha val="52525"/>
            </a:srgbClr>
          </a:solidFill>
          <a:ln w="12700">
            <a:miter lim="400000"/>
          </a:ln>
        </p:spPr>
        <p:txBody>
          <a:bodyPr lIns="50800" tIns="50800" rIns="50800" bIns="50800" anchor="ctr"/>
          <a:lstStyle/>
          <a:p>
            <a:pPr defTabSz="457200">
              <a:defRPr b="1" sz="3200">
                <a:solidFill>
                  <a:srgbClr val="212121"/>
                </a:solidFill>
              </a:defRPr>
            </a:pPr>
          </a:p>
        </p:txBody>
      </p:sp>
      <p:grpSp>
        <p:nvGrpSpPr>
          <p:cNvPr id="240" name="成组"/>
          <p:cNvGrpSpPr/>
          <p:nvPr/>
        </p:nvGrpSpPr>
        <p:grpSpPr>
          <a:xfrm>
            <a:off x="4692965" y="1562713"/>
            <a:ext cx="14998092" cy="10590574"/>
            <a:chOff x="0" y="0"/>
            <a:chExt cx="14998090" cy="10590573"/>
          </a:xfrm>
        </p:grpSpPr>
        <p:pic>
          <p:nvPicPr>
            <p:cNvPr id="216" name="图像" descr="图像"/>
            <p:cNvPicPr>
              <a:picLocks noChangeAspect="1"/>
            </p:cNvPicPr>
            <p:nvPr/>
          </p:nvPicPr>
          <p:blipFill>
            <a:blip r:embed="rId4">
              <a:extLst/>
            </a:blip>
            <a:srcRect l="20705" t="28641" r="20282" b="28385"/>
            <a:stretch>
              <a:fillRect/>
            </a:stretch>
          </p:blipFill>
          <p:spPr>
            <a:xfrm>
              <a:off x="911449" y="651020"/>
              <a:ext cx="1116045" cy="812721"/>
            </a:xfrm>
            <a:custGeom>
              <a:avLst/>
              <a:gdLst/>
              <a:ahLst/>
              <a:cxnLst>
                <a:cxn ang="0">
                  <a:pos x="wd2" y="hd2"/>
                </a:cxn>
                <a:cxn ang="5400000">
                  <a:pos x="wd2" y="hd2"/>
                </a:cxn>
                <a:cxn ang="10800000">
                  <a:pos x="wd2" y="hd2"/>
                </a:cxn>
                <a:cxn ang="16200000">
                  <a:pos x="wd2" y="hd2"/>
                </a:cxn>
              </a:cxnLst>
              <a:rect l="0" t="0" r="r" b="b"/>
              <a:pathLst>
                <a:path w="21518" h="21571" fill="norm" stroke="1" extrusionOk="0">
                  <a:moveTo>
                    <a:pt x="19030" y="30"/>
                  </a:moveTo>
                  <a:cubicBezTo>
                    <a:pt x="18631" y="89"/>
                    <a:pt x="18256" y="235"/>
                    <a:pt x="18005" y="451"/>
                  </a:cubicBezTo>
                  <a:cubicBezTo>
                    <a:pt x="17486" y="898"/>
                    <a:pt x="15055" y="1220"/>
                    <a:pt x="12289" y="1220"/>
                  </a:cubicBezTo>
                  <a:cubicBezTo>
                    <a:pt x="8007" y="1220"/>
                    <a:pt x="7403" y="1373"/>
                    <a:pt x="6856" y="2579"/>
                  </a:cubicBezTo>
                  <a:cubicBezTo>
                    <a:pt x="6362" y="3668"/>
                    <a:pt x="5707" y="3938"/>
                    <a:pt x="3535" y="3938"/>
                  </a:cubicBezTo>
                  <a:lnTo>
                    <a:pt x="826" y="3938"/>
                  </a:lnTo>
                  <a:lnTo>
                    <a:pt x="826" y="11701"/>
                  </a:lnTo>
                  <a:cubicBezTo>
                    <a:pt x="826" y="16226"/>
                    <a:pt x="621" y="19637"/>
                    <a:pt x="329" y="19886"/>
                  </a:cubicBezTo>
                  <a:cubicBezTo>
                    <a:pt x="53" y="20120"/>
                    <a:pt x="-76" y="20531"/>
                    <a:pt x="46" y="20802"/>
                  </a:cubicBezTo>
                  <a:cubicBezTo>
                    <a:pt x="167" y="21073"/>
                    <a:pt x="4380" y="21354"/>
                    <a:pt x="9404" y="21424"/>
                  </a:cubicBezTo>
                  <a:lnTo>
                    <a:pt x="18541" y="21550"/>
                  </a:lnTo>
                  <a:lnTo>
                    <a:pt x="18242" y="19517"/>
                  </a:lnTo>
                  <a:cubicBezTo>
                    <a:pt x="17981" y="17717"/>
                    <a:pt x="18120" y="17413"/>
                    <a:pt x="19444" y="16778"/>
                  </a:cubicBezTo>
                  <a:cubicBezTo>
                    <a:pt x="21281" y="15897"/>
                    <a:pt x="21509" y="14794"/>
                    <a:pt x="21517" y="6835"/>
                  </a:cubicBezTo>
                  <a:cubicBezTo>
                    <a:pt x="21524" y="623"/>
                    <a:pt x="21512" y="572"/>
                    <a:pt x="20216" y="125"/>
                  </a:cubicBezTo>
                  <a:cubicBezTo>
                    <a:pt x="19853" y="-1"/>
                    <a:pt x="19429" y="-29"/>
                    <a:pt x="19030" y="30"/>
                  </a:cubicBezTo>
                  <a:close/>
                  <a:moveTo>
                    <a:pt x="19796" y="20223"/>
                  </a:moveTo>
                  <a:cubicBezTo>
                    <a:pt x="19389" y="20223"/>
                    <a:pt x="19061" y="20524"/>
                    <a:pt x="19061" y="20897"/>
                  </a:cubicBezTo>
                  <a:cubicBezTo>
                    <a:pt x="19061" y="21270"/>
                    <a:pt x="19389" y="21571"/>
                    <a:pt x="19796" y="21571"/>
                  </a:cubicBezTo>
                  <a:cubicBezTo>
                    <a:pt x="20202" y="21571"/>
                    <a:pt x="20538" y="21270"/>
                    <a:pt x="20538" y="20897"/>
                  </a:cubicBezTo>
                  <a:cubicBezTo>
                    <a:pt x="20538" y="20524"/>
                    <a:pt x="20202" y="20223"/>
                    <a:pt x="19796" y="20223"/>
                  </a:cubicBezTo>
                  <a:close/>
                </a:path>
              </a:pathLst>
            </a:custGeom>
            <a:ln w="12700" cap="flat">
              <a:noFill/>
              <a:miter lim="400000"/>
            </a:ln>
            <a:effectLst/>
          </p:spPr>
        </p:pic>
        <p:pic>
          <p:nvPicPr>
            <p:cNvPr id="217" name="data-center2.png" descr="data-center2.png"/>
            <p:cNvPicPr>
              <a:picLocks noChangeAspect="1"/>
            </p:cNvPicPr>
            <p:nvPr/>
          </p:nvPicPr>
          <p:blipFill>
            <a:blip r:embed="rId5">
              <a:extLst/>
            </a:blip>
            <a:stretch>
              <a:fillRect/>
            </a:stretch>
          </p:blipFill>
          <p:spPr>
            <a:xfrm>
              <a:off x="656670" y="3453043"/>
              <a:ext cx="1625602" cy="1625602"/>
            </a:xfrm>
            <a:prstGeom prst="rect">
              <a:avLst/>
            </a:prstGeom>
            <a:ln w="12700" cap="flat">
              <a:noFill/>
              <a:miter lim="400000"/>
            </a:ln>
            <a:effectLst>
              <a:outerShdw sx="100000" sy="100000" kx="0" ky="0" algn="b" rotWithShape="0" blurRad="304800" dist="25400" dir="5400000">
                <a:srgbClr val="000000">
                  <a:alpha val="4000"/>
                </a:srgbClr>
              </a:outerShdw>
            </a:effectLst>
          </p:spPr>
        </p:pic>
        <p:sp>
          <p:nvSpPr>
            <p:cNvPr id="218" name="去中心化直播平台"/>
            <p:cNvSpPr txBox="1"/>
            <p:nvPr/>
          </p:nvSpPr>
          <p:spPr>
            <a:xfrm>
              <a:off x="227053" y="5177151"/>
              <a:ext cx="2484836"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R="457200" algn="l" defTabSz="266700">
                <a:defRPr b="1" sz="3200">
                  <a:solidFill>
                    <a:srgbClr val="FFFFFF"/>
                  </a:solidFill>
                </a:defRPr>
              </a:lvl1pPr>
            </a:lstStyle>
            <a:p>
              <a:pPr/>
              <a:r>
                <a:t>RTMP服务器</a:t>
              </a:r>
            </a:p>
          </p:txBody>
        </p:sp>
        <p:grpSp>
          <p:nvGrpSpPr>
            <p:cNvPr id="221" name="成组"/>
            <p:cNvGrpSpPr/>
            <p:nvPr/>
          </p:nvGrpSpPr>
          <p:grpSpPr>
            <a:xfrm>
              <a:off x="227053" y="8193365"/>
              <a:ext cx="2484836" cy="2397209"/>
              <a:chOff x="0" y="0"/>
              <a:chExt cx="2484834" cy="2397207"/>
            </a:xfrm>
          </p:grpSpPr>
          <p:pic>
            <p:nvPicPr>
              <p:cNvPr id="219" name="data-center2.png" descr="data-center2.png"/>
              <p:cNvPicPr>
                <a:picLocks noChangeAspect="1"/>
              </p:cNvPicPr>
              <p:nvPr/>
            </p:nvPicPr>
            <p:blipFill>
              <a:blip r:embed="rId5">
                <a:extLst/>
              </a:blip>
              <a:stretch>
                <a:fillRect/>
              </a:stretch>
            </p:blipFill>
            <p:spPr>
              <a:xfrm>
                <a:off x="429616" y="0"/>
                <a:ext cx="1625602" cy="1625601"/>
              </a:xfrm>
              <a:prstGeom prst="rect">
                <a:avLst/>
              </a:prstGeom>
              <a:ln w="12700" cap="flat">
                <a:noFill/>
                <a:miter lim="400000"/>
              </a:ln>
              <a:effectLst>
                <a:outerShdw sx="100000" sy="100000" kx="0" ky="0" algn="b" rotWithShape="0" blurRad="304800" dist="25400" dir="5400000">
                  <a:srgbClr val="000000">
                    <a:alpha val="4000"/>
                  </a:srgbClr>
                </a:outerShdw>
              </a:effectLst>
            </p:spPr>
          </p:pic>
          <p:sp>
            <p:nvSpPr>
              <p:cNvPr id="220" name="去中心化直播平台"/>
              <p:cNvSpPr txBox="1"/>
              <p:nvPr/>
            </p:nvSpPr>
            <p:spPr>
              <a:xfrm>
                <a:off x="0" y="1724107"/>
                <a:ext cx="2484835"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marR="457200" algn="l" defTabSz="266700">
                  <a:defRPr b="1" sz="3200">
                    <a:solidFill>
                      <a:srgbClr val="FFFFFF"/>
                    </a:solidFill>
                  </a:defRPr>
                </a:lvl1pPr>
              </a:lstStyle>
              <a:p>
                <a:pPr/>
                <a:r>
                  <a:t>RTMP服务器</a:t>
                </a:r>
              </a:p>
            </p:txBody>
          </p:sp>
        </p:grpSp>
        <p:pic>
          <p:nvPicPr>
            <p:cNvPr id="222" name="right-arrow.png" descr="right-arrow.png"/>
            <p:cNvPicPr>
              <a:picLocks noChangeAspect="1"/>
            </p:cNvPicPr>
            <p:nvPr/>
          </p:nvPicPr>
          <p:blipFill>
            <a:blip r:embed="rId6">
              <a:extLst/>
            </a:blip>
            <a:stretch>
              <a:fillRect/>
            </a:stretch>
          </p:blipFill>
          <p:spPr>
            <a:xfrm rot="5400000">
              <a:off x="1063071" y="2051991"/>
              <a:ext cx="812801" cy="812802"/>
            </a:xfrm>
            <a:prstGeom prst="rect">
              <a:avLst/>
            </a:prstGeom>
            <a:ln w="12700" cap="flat">
              <a:noFill/>
              <a:miter lim="400000"/>
            </a:ln>
            <a:effectLst/>
          </p:spPr>
        </p:pic>
        <p:sp>
          <p:nvSpPr>
            <p:cNvPr id="223" name="推流"/>
            <p:cNvSpPr txBox="1"/>
            <p:nvPr/>
          </p:nvSpPr>
          <p:spPr>
            <a:xfrm>
              <a:off x="0" y="2167186"/>
              <a:ext cx="723900"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推流</a:t>
              </a:r>
            </a:p>
          </p:txBody>
        </p:sp>
        <p:sp>
          <p:nvSpPr>
            <p:cNvPr id="224" name="拉流"/>
            <p:cNvSpPr txBox="1"/>
            <p:nvPr/>
          </p:nvSpPr>
          <p:spPr>
            <a:xfrm>
              <a:off x="0" y="6761458"/>
              <a:ext cx="723900"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拉流</a:t>
              </a:r>
            </a:p>
          </p:txBody>
        </p:sp>
        <p:pic>
          <p:nvPicPr>
            <p:cNvPr id="225" name="right-arrow.png" descr="right-arrow.png"/>
            <p:cNvPicPr>
              <a:picLocks noChangeAspect="1"/>
            </p:cNvPicPr>
            <p:nvPr/>
          </p:nvPicPr>
          <p:blipFill>
            <a:blip r:embed="rId6">
              <a:extLst/>
            </a:blip>
            <a:stretch>
              <a:fillRect/>
            </a:stretch>
          </p:blipFill>
          <p:spPr>
            <a:xfrm rot="5400000">
              <a:off x="1044500" y="6615407"/>
              <a:ext cx="812801" cy="812802"/>
            </a:xfrm>
            <a:prstGeom prst="rect">
              <a:avLst/>
            </a:prstGeom>
            <a:ln w="12700" cap="flat">
              <a:noFill/>
              <a:miter lim="400000"/>
            </a:ln>
            <a:effectLst/>
          </p:spPr>
        </p:pic>
        <p:pic>
          <p:nvPicPr>
            <p:cNvPr id="226" name="right-arrow.png" descr="right-arrow.png"/>
            <p:cNvPicPr>
              <a:picLocks noChangeAspect="1"/>
            </p:cNvPicPr>
            <p:nvPr/>
          </p:nvPicPr>
          <p:blipFill>
            <a:blip r:embed="rId6">
              <a:extLst/>
            </a:blip>
            <a:stretch>
              <a:fillRect/>
            </a:stretch>
          </p:blipFill>
          <p:spPr>
            <a:xfrm>
              <a:off x="3654132" y="4401415"/>
              <a:ext cx="812802" cy="812802"/>
            </a:xfrm>
            <a:prstGeom prst="rect">
              <a:avLst/>
            </a:prstGeom>
            <a:ln w="12700" cap="flat">
              <a:noFill/>
              <a:miter lim="400000"/>
            </a:ln>
            <a:effectLst/>
          </p:spPr>
        </p:pic>
        <p:pic>
          <p:nvPicPr>
            <p:cNvPr id="227" name="图像" descr="图像"/>
            <p:cNvPicPr>
              <a:picLocks noChangeAspect="1"/>
            </p:cNvPicPr>
            <p:nvPr/>
          </p:nvPicPr>
          <p:blipFill>
            <a:blip r:embed="rId7">
              <a:extLst/>
            </a:blip>
            <a:srcRect l="3428" t="9" r="3570" b="1908"/>
            <a:stretch>
              <a:fillRect/>
            </a:stretch>
          </p:blipFill>
          <p:spPr>
            <a:xfrm>
              <a:off x="11440273" y="8648080"/>
              <a:ext cx="1678844" cy="1488717"/>
            </a:xfrm>
            <a:custGeom>
              <a:avLst/>
              <a:gdLst/>
              <a:ahLst/>
              <a:cxnLst>
                <a:cxn ang="0">
                  <a:pos x="wd2" y="hd2"/>
                </a:cxn>
                <a:cxn ang="5400000">
                  <a:pos x="wd2" y="hd2"/>
                </a:cxn>
                <a:cxn ang="10800000">
                  <a:pos x="wd2" y="hd2"/>
                </a:cxn>
                <a:cxn ang="16200000">
                  <a:pos x="wd2" y="hd2"/>
                </a:cxn>
              </a:cxnLst>
              <a:rect l="0" t="0" r="r" b="b"/>
              <a:pathLst>
                <a:path w="21567" h="21575" fill="norm" stroke="1" extrusionOk="0">
                  <a:moveTo>
                    <a:pt x="13873" y="0"/>
                  </a:moveTo>
                  <a:cubicBezTo>
                    <a:pt x="13548" y="-1"/>
                    <a:pt x="13230" y="128"/>
                    <a:pt x="12904" y="408"/>
                  </a:cubicBezTo>
                  <a:cubicBezTo>
                    <a:pt x="11739" y="1413"/>
                    <a:pt x="11785" y="3491"/>
                    <a:pt x="12991" y="4221"/>
                  </a:cubicBezTo>
                  <a:cubicBezTo>
                    <a:pt x="13236" y="4370"/>
                    <a:pt x="13435" y="4545"/>
                    <a:pt x="13434" y="4613"/>
                  </a:cubicBezTo>
                  <a:cubicBezTo>
                    <a:pt x="13434" y="4680"/>
                    <a:pt x="13108" y="4831"/>
                    <a:pt x="12705" y="4946"/>
                  </a:cubicBezTo>
                  <a:cubicBezTo>
                    <a:pt x="12261" y="5074"/>
                    <a:pt x="11814" y="5332"/>
                    <a:pt x="11568" y="5608"/>
                  </a:cubicBezTo>
                  <a:lnTo>
                    <a:pt x="11166" y="6062"/>
                  </a:lnTo>
                  <a:lnTo>
                    <a:pt x="11788" y="6240"/>
                  </a:lnTo>
                  <a:cubicBezTo>
                    <a:pt x="13165" y="6632"/>
                    <a:pt x="14526" y="8426"/>
                    <a:pt x="14526" y="9847"/>
                  </a:cubicBezTo>
                  <a:lnTo>
                    <a:pt x="14526" y="10450"/>
                  </a:lnTo>
                  <a:lnTo>
                    <a:pt x="15142" y="10450"/>
                  </a:lnTo>
                  <a:cubicBezTo>
                    <a:pt x="15480" y="10450"/>
                    <a:pt x="15788" y="10515"/>
                    <a:pt x="15831" y="10594"/>
                  </a:cubicBezTo>
                  <a:cubicBezTo>
                    <a:pt x="15874" y="10673"/>
                    <a:pt x="15571" y="10910"/>
                    <a:pt x="15158" y="11123"/>
                  </a:cubicBezTo>
                  <a:cubicBezTo>
                    <a:pt x="14624" y="11400"/>
                    <a:pt x="14296" y="11706"/>
                    <a:pt x="14021" y="12176"/>
                  </a:cubicBezTo>
                  <a:lnTo>
                    <a:pt x="13638" y="12837"/>
                  </a:lnTo>
                  <a:lnTo>
                    <a:pt x="13980" y="13079"/>
                  </a:lnTo>
                  <a:cubicBezTo>
                    <a:pt x="14168" y="13212"/>
                    <a:pt x="14667" y="13708"/>
                    <a:pt x="15092" y="14189"/>
                  </a:cubicBezTo>
                  <a:cubicBezTo>
                    <a:pt x="15921" y="15129"/>
                    <a:pt x="16320" y="16110"/>
                    <a:pt x="16320" y="17191"/>
                  </a:cubicBezTo>
                  <a:cubicBezTo>
                    <a:pt x="16320" y="17666"/>
                    <a:pt x="16386" y="17825"/>
                    <a:pt x="16631" y="17945"/>
                  </a:cubicBezTo>
                  <a:cubicBezTo>
                    <a:pt x="17291" y="18267"/>
                    <a:pt x="20436" y="17831"/>
                    <a:pt x="21322" y="17295"/>
                  </a:cubicBezTo>
                  <a:cubicBezTo>
                    <a:pt x="21591" y="17132"/>
                    <a:pt x="21600" y="17027"/>
                    <a:pt x="21531" y="15219"/>
                  </a:cubicBezTo>
                  <a:cubicBezTo>
                    <a:pt x="21453" y="13185"/>
                    <a:pt x="21309" y="12643"/>
                    <a:pt x="20618" y="11802"/>
                  </a:cubicBezTo>
                  <a:cubicBezTo>
                    <a:pt x="20086" y="11154"/>
                    <a:pt x="19574" y="10899"/>
                    <a:pt x="18548" y="10784"/>
                  </a:cubicBezTo>
                  <a:cubicBezTo>
                    <a:pt x="17565" y="10674"/>
                    <a:pt x="17460" y="10490"/>
                    <a:pt x="18227" y="10192"/>
                  </a:cubicBezTo>
                  <a:cubicBezTo>
                    <a:pt x="20113" y="9459"/>
                    <a:pt x="20287" y="6159"/>
                    <a:pt x="18492" y="5124"/>
                  </a:cubicBezTo>
                  <a:cubicBezTo>
                    <a:pt x="17806" y="4729"/>
                    <a:pt x="16766" y="4789"/>
                    <a:pt x="16208" y="5257"/>
                  </a:cubicBezTo>
                  <a:cubicBezTo>
                    <a:pt x="15504" y="5846"/>
                    <a:pt x="15216" y="6507"/>
                    <a:pt x="15219" y="7546"/>
                  </a:cubicBezTo>
                  <a:cubicBezTo>
                    <a:pt x="15222" y="9015"/>
                    <a:pt x="15831" y="9952"/>
                    <a:pt x="17054" y="10364"/>
                  </a:cubicBezTo>
                  <a:cubicBezTo>
                    <a:pt x="17461" y="10501"/>
                    <a:pt x="17178" y="10764"/>
                    <a:pt x="16626" y="10761"/>
                  </a:cubicBezTo>
                  <a:cubicBezTo>
                    <a:pt x="16184" y="10759"/>
                    <a:pt x="16037" y="10653"/>
                    <a:pt x="15530" y="9967"/>
                  </a:cubicBezTo>
                  <a:cubicBezTo>
                    <a:pt x="14532" y="8618"/>
                    <a:pt x="14414" y="7182"/>
                    <a:pt x="15188" y="5774"/>
                  </a:cubicBezTo>
                  <a:cubicBezTo>
                    <a:pt x="15644" y="4947"/>
                    <a:pt x="15599" y="4831"/>
                    <a:pt x="14801" y="4831"/>
                  </a:cubicBezTo>
                  <a:cubicBezTo>
                    <a:pt x="14203" y="4831"/>
                    <a:pt x="14191" y="4582"/>
                    <a:pt x="14770" y="4262"/>
                  </a:cubicBezTo>
                  <a:cubicBezTo>
                    <a:pt x="15133" y="4061"/>
                    <a:pt x="15380" y="3760"/>
                    <a:pt x="15601" y="3255"/>
                  </a:cubicBezTo>
                  <a:cubicBezTo>
                    <a:pt x="15888" y="2603"/>
                    <a:pt x="15906" y="2463"/>
                    <a:pt x="15759" y="1806"/>
                  </a:cubicBezTo>
                  <a:cubicBezTo>
                    <a:pt x="15637" y="1255"/>
                    <a:pt x="15456" y="949"/>
                    <a:pt x="15015" y="540"/>
                  </a:cubicBezTo>
                  <a:cubicBezTo>
                    <a:pt x="14658" y="210"/>
                    <a:pt x="14315" y="32"/>
                    <a:pt x="13980" y="0"/>
                  </a:cubicBezTo>
                  <a:lnTo>
                    <a:pt x="13873" y="0"/>
                  </a:lnTo>
                  <a:close/>
                  <a:moveTo>
                    <a:pt x="7852" y="6"/>
                  </a:moveTo>
                  <a:cubicBezTo>
                    <a:pt x="7528" y="-22"/>
                    <a:pt x="7197" y="102"/>
                    <a:pt x="6817" y="374"/>
                  </a:cubicBezTo>
                  <a:cubicBezTo>
                    <a:pt x="5511" y="1305"/>
                    <a:pt x="5544" y="3349"/>
                    <a:pt x="6878" y="4239"/>
                  </a:cubicBezTo>
                  <a:cubicBezTo>
                    <a:pt x="7365" y="4564"/>
                    <a:pt x="7389" y="4831"/>
                    <a:pt x="6934" y="4831"/>
                  </a:cubicBezTo>
                  <a:cubicBezTo>
                    <a:pt x="6792" y="4831"/>
                    <a:pt x="6516" y="4901"/>
                    <a:pt x="6317" y="4986"/>
                  </a:cubicBezTo>
                  <a:lnTo>
                    <a:pt x="5955" y="5142"/>
                  </a:lnTo>
                  <a:lnTo>
                    <a:pt x="6358" y="5728"/>
                  </a:lnTo>
                  <a:cubicBezTo>
                    <a:pt x="7246" y="7017"/>
                    <a:pt x="7301" y="8552"/>
                    <a:pt x="6501" y="9852"/>
                  </a:cubicBezTo>
                  <a:cubicBezTo>
                    <a:pt x="6309" y="10163"/>
                    <a:pt x="6284" y="10288"/>
                    <a:pt x="6414" y="10347"/>
                  </a:cubicBezTo>
                  <a:cubicBezTo>
                    <a:pt x="6509" y="10390"/>
                    <a:pt x="6761" y="10432"/>
                    <a:pt x="6970" y="10439"/>
                  </a:cubicBezTo>
                  <a:cubicBezTo>
                    <a:pt x="7318" y="10450"/>
                    <a:pt x="7351" y="10401"/>
                    <a:pt x="7352" y="9864"/>
                  </a:cubicBezTo>
                  <a:cubicBezTo>
                    <a:pt x="7355" y="8460"/>
                    <a:pt x="8517" y="6812"/>
                    <a:pt x="9855" y="6309"/>
                  </a:cubicBezTo>
                  <a:cubicBezTo>
                    <a:pt x="10224" y="6171"/>
                    <a:pt x="10523" y="5980"/>
                    <a:pt x="10523" y="5889"/>
                  </a:cubicBezTo>
                  <a:cubicBezTo>
                    <a:pt x="10523" y="5510"/>
                    <a:pt x="9365" y="4831"/>
                    <a:pt x="8718" y="4831"/>
                  </a:cubicBezTo>
                  <a:cubicBezTo>
                    <a:pt x="8208" y="4831"/>
                    <a:pt x="8074" y="4557"/>
                    <a:pt x="8494" y="4377"/>
                  </a:cubicBezTo>
                  <a:cubicBezTo>
                    <a:pt x="8964" y="4175"/>
                    <a:pt x="9533" y="3356"/>
                    <a:pt x="9636" y="2732"/>
                  </a:cubicBezTo>
                  <a:cubicBezTo>
                    <a:pt x="9765" y="1953"/>
                    <a:pt x="9474" y="1168"/>
                    <a:pt x="8831" y="546"/>
                  </a:cubicBezTo>
                  <a:cubicBezTo>
                    <a:pt x="8486" y="213"/>
                    <a:pt x="8175" y="33"/>
                    <a:pt x="7852" y="6"/>
                  </a:cubicBezTo>
                  <a:close/>
                  <a:moveTo>
                    <a:pt x="4023" y="5119"/>
                  </a:moveTo>
                  <a:cubicBezTo>
                    <a:pt x="3273" y="5151"/>
                    <a:pt x="2550" y="5632"/>
                    <a:pt x="2131" y="6551"/>
                  </a:cubicBezTo>
                  <a:cubicBezTo>
                    <a:pt x="1522" y="7886"/>
                    <a:pt x="1981" y="9714"/>
                    <a:pt x="3090" y="10353"/>
                  </a:cubicBezTo>
                  <a:cubicBezTo>
                    <a:pt x="3699" y="10703"/>
                    <a:pt x="4876" y="10616"/>
                    <a:pt x="5389" y="10186"/>
                  </a:cubicBezTo>
                  <a:cubicBezTo>
                    <a:pt x="6101" y="9590"/>
                    <a:pt x="6383" y="8931"/>
                    <a:pt x="6383" y="7874"/>
                  </a:cubicBezTo>
                  <a:cubicBezTo>
                    <a:pt x="6383" y="7125"/>
                    <a:pt x="6310" y="6791"/>
                    <a:pt x="6067" y="6384"/>
                  </a:cubicBezTo>
                  <a:cubicBezTo>
                    <a:pt x="5543" y="5506"/>
                    <a:pt x="4772" y="5086"/>
                    <a:pt x="4023" y="5119"/>
                  </a:cubicBezTo>
                  <a:close/>
                  <a:moveTo>
                    <a:pt x="10850" y="7345"/>
                  </a:moveTo>
                  <a:cubicBezTo>
                    <a:pt x="10482" y="7354"/>
                    <a:pt x="10105" y="7457"/>
                    <a:pt x="9743" y="7655"/>
                  </a:cubicBezTo>
                  <a:cubicBezTo>
                    <a:pt x="9125" y="7993"/>
                    <a:pt x="8740" y="8565"/>
                    <a:pt x="8458" y="9559"/>
                  </a:cubicBezTo>
                  <a:cubicBezTo>
                    <a:pt x="8097" y="10836"/>
                    <a:pt x="8885" y="12569"/>
                    <a:pt x="10039" y="13027"/>
                  </a:cubicBezTo>
                  <a:cubicBezTo>
                    <a:pt x="11081" y="13441"/>
                    <a:pt x="12009" y="13199"/>
                    <a:pt x="12751" y="12320"/>
                  </a:cubicBezTo>
                  <a:cubicBezTo>
                    <a:pt x="13449" y="11493"/>
                    <a:pt x="13670" y="10431"/>
                    <a:pt x="13363" y="9386"/>
                  </a:cubicBezTo>
                  <a:cubicBezTo>
                    <a:pt x="12982" y="8089"/>
                    <a:pt x="11952" y="7316"/>
                    <a:pt x="10850" y="7345"/>
                  </a:cubicBezTo>
                  <a:close/>
                  <a:moveTo>
                    <a:pt x="3870" y="11100"/>
                  </a:moveTo>
                  <a:cubicBezTo>
                    <a:pt x="2073" y="11154"/>
                    <a:pt x="2023" y="11162"/>
                    <a:pt x="1412" y="11641"/>
                  </a:cubicBezTo>
                  <a:cubicBezTo>
                    <a:pt x="411" y="12427"/>
                    <a:pt x="125" y="13248"/>
                    <a:pt x="56" y="15558"/>
                  </a:cubicBezTo>
                  <a:lnTo>
                    <a:pt x="0" y="17462"/>
                  </a:lnTo>
                  <a:lnTo>
                    <a:pt x="357" y="17617"/>
                  </a:lnTo>
                  <a:cubicBezTo>
                    <a:pt x="553" y="17701"/>
                    <a:pt x="1137" y="17872"/>
                    <a:pt x="1652" y="17997"/>
                  </a:cubicBezTo>
                  <a:cubicBezTo>
                    <a:pt x="2167" y="18121"/>
                    <a:pt x="3214" y="18231"/>
                    <a:pt x="3982" y="18238"/>
                  </a:cubicBezTo>
                  <a:lnTo>
                    <a:pt x="5379" y="18250"/>
                  </a:lnTo>
                  <a:lnTo>
                    <a:pt x="5481" y="17278"/>
                  </a:lnTo>
                  <a:cubicBezTo>
                    <a:pt x="5629" y="15800"/>
                    <a:pt x="6018" y="14935"/>
                    <a:pt x="7016" y="13901"/>
                  </a:cubicBezTo>
                  <a:lnTo>
                    <a:pt x="7887" y="12998"/>
                  </a:lnTo>
                  <a:lnTo>
                    <a:pt x="7551" y="12441"/>
                  </a:lnTo>
                  <a:cubicBezTo>
                    <a:pt x="7345" y="12098"/>
                    <a:pt x="6924" y="11719"/>
                    <a:pt x="6460" y="11463"/>
                  </a:cubicBezTo>
                  <a:cubicBezTo>
                    <a:pt x="5734" y="11061"/>
                    <a:pt x="5628" y="11048"/>
                    <a:pt x="3870" y="11100"/>
                  </a:cubicBezTo>
                  <a:close/>
                  <a:moveTo>
                    <a:pt x="10936" y="13884"/>
                  </a:moveTo>
                  <a:cubicBezTo>
                    <a:pt x="8737" y="13884"/>
                    <a:pt x="8284" y="14016"/>
                    <a:pt x="7454" y="14931"/>
                  </a:cubicBezTo>
                  <a:cubicBezTo>
                    <a:pt x="6689" y="15774"/>
                    <a:pt x="6505" y="16588"/>
                    <a:pt x="6552" y="18882"/>
                  </a:cubicBezTo>
                  <a:lnTo>
                    <a:pt x="6592" y="20803"/>
                  </a:lnTo>
                  <a:lnTo>
                    <a:pt x="7005" y="20936"/>
                  </a:lnTo>
                  <a:cubicBezTo>
                    <a:pt x="7892" y="21219"/>
                    <a:pt x="8847" y="21406"/>
                    <a:pt x="9973" y="21517"/>
                  </a:cubicBezTo>
                  <a:cubicBezTo>
                    <a:pt x="10426" y="21561"/>
                    <a:pt x="10884" y="21578"/>
                    <a:pt x="11334" y="21574"/>
                  </a:cubicBezTo>
                  <a:cubicBezTo>
                    <a:pt x="12683" y="21562"/>
                    <a:pt x="13958" y="21342"/>
                    <a:pt x="14837" y="20947"/>
                  </a:cubicBezTo>
                  <a:lnTo>
                    <a:pt x="15357" y="20711"/>
                  </a:lnTo>
                  <a:lnTo>
                    <a:pt x="15357" y="18888"/>
                  </a:lnTo>
                  <a:cubicBezTo>
                    <a:pt x="15357" y="16829"/>
                    <a:pt x="15169" y="15986"/>
                    <a:pt x="14526" y="15104"/>
                  </a:cubicBezTo>
                  <a:cubicBezTo>
                    <a:pt x="13795" y="14102"/>
                    <a:pt x="13155" y="13884"/>
                    <a:pt x="10936" y="13884"/>
                  </a:cubicBezTo>
                  <a:close/>
                </a:path>
              </a:pathLst>
            </a:custGeom>
            <a:ln w="12700" cap="flat">
              <a:noFill/>
              <a:miter lim="400000"/>
            </a:ln>
            <a:effectLst/>
          </p:spPr>
        </p:pic>
        <p:sp>
          <p:nvSpPr>
            <p:cNvPr id="228" name="去中心化直播平台"/>
            <p:cNvSpPr txBox="1"/>
            <p:nvPr/>
          </p:nvSpPr>
          <p:spPr>
            <a:xfrm>
              <a:off x="4866555" y="5113080"/>
              <a:ext cx="2803545"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marR="457200" defTabSz="266700">
                <a:defRPr b="1">
                  <a:solidFill>
                    <a:srgbClr val="FFFFFF"/>
                  </a:solidFill>
                </a:defRPr>
              </a:lvl1pPr>
            </a:lstStyle>
            <a:p>
              <a:pPr/>
              <a:r>
                <a:t>定制IPFS服务器</a:t>
              </a:r>
            </a:p>
          </p:txBody>
        </p:sp>
        <p:pic>
          <p:nvPicPr>
            <p:cNvPr id="229" name="图像" descr="图像"/>
            <p:cNvPicPr>
              <a:picLocks noChangeAspect="1"/>
            </p:cNvPicPr>
            <p:nvPr/>
          </p:nvPicPr>
          <p:blipFill>
            <a:blip r:embed="rId8">
              <a:extLst/>
            </a:blip>
            <a:stretch>
              <a:fillRect/>
            </a:stretch>
          </p:blipFill>
          <p:spPr>
            <a:xfrm>
              <a:off x="5589045" y="3829451"/>
              <a:ext cx="1358565" cy="1358565"/>
            </a:xfrm>
            <a:prstGeom prst="rect">
              <a:avLst/>
            </a:prstGeom>
            <a:ln w="12700" cap="flat">
              <a:noFill/>
              <a:miter lim="400000"/>
            </a:ln>
            <a:effectLst/>
          </p:spPr>
        </p:pic>
        <p:pic>
          <p:nvPicPr>
            <p:cNvPr id="230" name="right-arrow.png" descr="right-arrow.png"/>
            <p:cNvPicPr>
              <a:picLocks noChangeAspect="1"/>
            </p:cNvPicPr>
            <p:nvPr/>
          </p:nvPicPr>
          <p:blipFill>
            <a:blip r:embed="rId6">
              <a:extLst/>
            </a:blip>
            <a:stretch>
              <a:fillRect/>
            </a:stretch>
          </p:blipFill>
          <p:spPr>
            <a:xfrm>
              <a:off x="7724313" y="4401415"/>
              <a:ext cx="812801" cy="812802"/>
            </a:xfrm>
            <a:prstGeom prst="rect">
              <a:avLst/>
            </a:prstGeom>
            <a:ln w="12700" cap="flat">
              <a:noFill/>
              <a:miter lim="400000"/>
            </a:ln>
            <a:effectLst/>
          </p:spPr>
        </p:pic>
        <p:sp>
          <p:nvSpPr>
            <p:cNvPr id="231" name="拉流"/>
            <p:cNvSpPr txBox="1"/>
            <p:nvPr/>
          </p:nvSpPr>
          <p:spPr>
            <a:xfrm>
              <a:off x="3698583" y="3768495"/>
              <a:ext cx="723901"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拉流</a:t>
              </a:r>
            </a:p>
          </p:txBody>
        </p:sp>
        <p:sp>
          <p:nvSpPr>
            <p:cNvPr id="232" name="上传"/>
            <p:cNvSpPr txBox="1"/>
            <p:nvPr/>
          </p:nvSpPr>
          <p:spPr>
            <a:xfrm>
              <a:off x="7768763" y="3768495"/>
              <a:ext cx="723901"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上传</a:t>
              </a:r>
            </a:p>
          </p:txBody>
        </p:sp>
        <p:sp>
          <p:nvSpPr>
            <p:cNvPr id="233" name="去中心化直播平台"/>
            <p:cNvSpPr txBox="1"/>
            <p:nvPr/>
          </p:nvSpPr>
          <p:spPr>
            <a:xfrm>
              <a:off x="11045064" y="2658681"/>
              <a:ext cx="2803545"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marR="457200" defTabSz="266700">
                <a:defRPr b="1">
                  <a:solidFill>
                    <a:srgbClr val="FFFFFF"/>
                  </a:solidFill>
                </a:defRPr>
              </a:lvl1pPr>
            </a:lstStyle>
            <a:p>
              <a:pPr/>
              <a:r>
                <a:t>IPFS网络</a:t>
              </a:r>
            </a:p>
          </p:txBody>
        </p:sp>
        <p:pic>
          <p:nvPicPr>
            <p:cNvPr id="234" name="right-arrow.png" descr="right-arrow.png"/>
            <p:cNvPicPr>
              <a:picLocks noChangeAspect="1"/>
            </p:cNvPicPr>
            <p:nvPr/>
          </p:nvPicPr>
          <p:blipFill>
            <a:blip r:embed="rId6">
              <a:extLst/>
            </a:blip>
            <a:stretch>
              <a:fillRect/>
            </a:stretch>
          </p:blipFill>
          <p:spPr>
            <a:xfrm rot="5400000">
              <a:off x="11873294" y="7045696"/>
              <a:ext cx="812801" cy="812802"/>
            </a:xfrm>
            <a:prstGeom prst="rect">
              <a:avLst/>
            </a:prstGeom>
            <a:ln w="12700" cap="flat">
              <a:noFill/>
              <a:miter lim="400000"/>
            </a:ln>
            <a:effectLst/>
          </p:spPr>
        </p:pic>
        <p:pic>
          <p:nvPicPr>
            <p:cNvPr id="235" name="right-arrow.png" descr="right-arrow.png"/>
            <p:cNvPicPr>
              <a:picLocks noChangeAspect="1"/>
            </p:cNvPicPr>
            <p:nvPr/>
          </p:nvPicPr>
          <p:blipFill>
            <a:blip r:embed="rId6">
              <a:extLst/>
            </a:blip>
            <a:stretch>
              <a:fillRect/>
            </a:stretch>
          </p:blipFill>
          <p:spPr>
            <a:xfrm>
              <a:off x="6669680" y="8985569"/>
              <a:ext cx="812802" cy="812802"/>
            </a:xfrm>
            <a:prstGeom prst="rect">
              <a:avLst/>
            </a:prstGeom>
            <a:ln w="12700" cap="flat">
              <a:noFill/>
              <a:miter lim="400000"/>
            </a:ln>
            <a:effectLst/>
          </p:spPr>
        </p:pic>
        <p:sp>
          <p:nvSpPr>
            <p:cNvPr id="236" name="观看"/>
            <p:cNvSpPr txBox="1"/>
            <p:nvPr/>
          </p:nvSpPr>
          <p:spPr>
            <a:xfrm>
              <a:off x="6669680" y="9819711"/>
              <a:ext cx="723901"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观看</a:t>
              </a:r>
            </a:p>
          </p:txBody>
        </p:sp>
        <p:sp>
          <p:nvSpPr>
            <p:cNvPr id="237" name="观看"/>
            <p:cNvSpPr txBox="1"/>
            <p:nvPr/>
          </p:nvSpPr>
          <p:spPr>
            <a:xfrm>
              <a:off x="12888037" y="7191746"/>
              <a:ext cx="723901"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FFFFFF"/>
                  </a:solidFill>
                </a:defRPr>
              </a:lvl1pPr>
            </a:lstStyle>
            <a:p>
              <a:pPr/>
              <a:r>
                <a:t>观看</a:t>
              </a:r>
            </a:p>
          </p:txBody>
        </p:sp>
        <p:pic>
          <p:nvPicPr>
            <p:cNvPr id="238" name="图像" descr="图像"/>
            <p:cNvPicPr>
              <a:picLocks noChangeAspect="1"/>
            </p:cNvPicPr>
            <p:nvPr/>
          </p:nvPicPr>
          <p:blipFill>
            <a:blip r:embed="rId9">
              <a:extLst/>
            </a:blip>
            <a:srcRect l="6791" t="9816" r="6312" b="7947"/>
            <a:stretch>
              <a:fillRect/>
            </a:stretch>
          </p:blipFill>
          <p:spPr>
            <a:xfrm>
              <a:off x="9561299" y="3358579"/>
              <a:ext cx="5436792" cy="2898473"/>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1181" y="0"/>
                  </a:moveTo>
                  <a:cubicBezTo>
                    <a:pt x="1057" y="-4"/>
                    <a:pt x="948" y="43"/>
                    <a:pt x="850" y="113"/>
                  </a:cubicBezTo>
                  <a:cubicBezTo>
                    <a:pt x="789" y="156"/>
                    <a:pt x="729" y="202"/>
                    <a:pt x="681" y="272"/>
                  </a:cubicBezTo>
                  <a:cubicBezTo>
                    <a:pt x="628" y="350"/>
                    <a:pt x="589" y="451"/>
                    <a:pt x="557" y="559"/>
                  </a:cubicBezTo>
                  <a:cubicBezTo>
                    <a:pt x="556" y="561"/>
                    <a:pt x="554" y="563"/>
                    <a:pt x="553" y="565"/>
                  </a:cubicBezTo>
                  <a:cubicBezTo>
                    <a:pt x="544" y="596"/>
                    <a:pt x="539" y="626"/>
                    <a:pt x="531" y="660"/>
                  </a:cubicBezTo>
                  <a:cubicBezTo>
                    <a:pt x="505" y="780"/>
                    <a:pt x="484" y="911"/>
                    <a:pt x="484" y="1059"/>
                  </a:cubicBezTo>
                  <a:cubicBezTo>
                    <a:pt x="484" y="1296"/>
                    <a:pt x="505" y="1476"/>
                    <a:pt x="557" y="1623"/>
                  </a:cubicBezTo>
                  <a:cubicBezTo>
                    <a:pt x="609" y="1771"/>
                    <a:pt x="692" y="1885"/>
                    <a:pt x="815" y="1996"/>
                  </a:cubicBezTo>
                  <a:cubicBezTo>
                    <a:pt x="1086" y="2239"/>
                    <a:pt x="1240" y="2756"/>
                    <a:pt x="1649" y="4784"/>
                  </a:cubicBezTo>
                  <a:cubicBezTo>
                    <a:pt x="1771" y="5387"/>
                    <a:pt x="1863" y="5843"/>
                    <a:pt x="1928" y="6195"/>
                  </a:cubicBezTo>
                  <a:cubicBezTo>
                    <a:pt x="2060" y="6898"/>
                    <a:pt x="2090" y="7180"/>
                    <a:pt x="2043" y="7357"/>
                  </a:cubicBezTo>
                  <a:cubicBezTo>
                    <a:pt x="2020" y="7445"/>
                    <a:pt x="1976" y="7506"/>
                    <a:pt x="1920" y="7581"/>
                  </a:cubicBezTo>
                  <a:cubicBezTo>
                    <a:pt x="1665" y="7925"/>
                    <a:pt x="1606" y="9068"/>
                    <a:pt x="1831" y="9329"/>
                  </a:cubicBezTo>
                  <a:cubicBezTo>
                    <a:pt x="1908" y="9418"/>
                    <a:pt x="2138" y="9554"/>
                    <a:pt x="2343" y="9633"/>
                  </a:cubicBezTo>
                  <a:cubicBezTo>
                    <a:pt x="2527" y="9704"/>
                    <a:pt x="2619" y="9745"/>
                    <a:pt x="2662" y="9920"/>
                  </a:cubicBezTo>
                  <a:cubicBezTo>
                    <a:pt x="2704" y="10095"/>
                    <a:pt x="2696" y="10405"/>
                    <a:pt x="2677" y="11014"/>
                  </a:cubicBezTo>
                  <a:cubicBezTo>
                    <a:pt x="2668" y="11327"/>
                    <a:pt x="2645" y="11608"/>
                    <a:pt x="2608" y="11857"/>
                  </a:cubicBezTo>
                  <a:cubicBezTo>
                    <a:pt x="2571" y="12107"/>
                    <a:pt x="2521" y="12323"/>
                    <a:pt x="2460" y="12498"/>
                  </a:cubicBezTo>
                  <a:cubicBezTo>
                    <a:pt x="2339" y="12849"/>
                    <a:pt x="2176" y="13042"/>
                    <a:pt x="1979" y="13042"/>
                  </a:cubicBezTo>
                  <a:cubicBezTo>
                    <a:pt x="1865" y="13042"/>
                    <a:pt x="1810" y="13323"/>
                    <a:pt x="1810" y="13918"/>
                  </a:cubicBezTo>
                  <a:cubicBezTo>
                    <a:pt x="1810" y="14569"/>
                    <a:pt x="1701" y="15054"/>
                    <a:pt x="1380" y="15842"/>
                  </a:cubicBezTo>
                  <a:cubicBezTo>
                    <a:pt x="1143" y="16423"/>
                    <a:pt x="902" y="16841"/>
                    <a:pt x="842" y="16771"/>
                  </a:cubicBezTo>
                  <a:cubicBezTo>
                    <a:pt x="782" y="16701"/>
                    <a:pt x="568" y="16803"/>
                    <a:pt x="367" y="16998"/>
                  </a:cubicBezTo>
                  <a:cubicBezTo>
                    <a:pt x="231" y="17131"/>
                    <a:pt x="138" y="17259"/>
                    <a:pt x="80" y="17412"/>
                  </a:cubicBezTo>
                  <a:cubicBezTo>
                    <a:pt x="23" y="17566"/>
                    <a:pt x="0" y="17745"/>
                    <a:pt x="0" y="17980"/>
                  </a:cubicBezTo>
                  <a:cubicBezTo>
                    <a:pt x="0" y="18108"/>
                    <a:pt x="5" y="18214"/>
                    <a:pt x="17" y="18305"/>
                  </a:cubicBezTo>
                  <a:cubicBezTo>
                    <a:pt x="30" y="18397"/>
                    <a:pt x="53" y="18477"/>
                    <a:pt x="84" y="18545"/>
                  </a:cubicBezTo>
                  <a:cubicBezTo>
                    <a:pt x="145" y="18680"/>
                    <a:pt x="247" y="18779"/>
                    <a:pt x="416" y="18894"/>
                  </a:cubicBezTo>
                  <a:cubicBezTo>
                    <a:pt x="572" y="18999"/>
                    <a:pt x="682" y="19039"/>
                    <a:pt x="785" y="19045"/>
                  </a:cubicBezTo>
                  <a:cubicBezTo>
                    <a:pt x="853" y="19048"/>
                    <a:pt x="919" y="19046"/>
                    <a:pt x="987" y="19006"/>
                  </a:cubicBezTo>
                  <a:cubicBezTo>
                    <a:pt x="1044" y="18973"/>
                    <a:pt x="1104" y="18923"/>
                    <a:pt x="1173" y="18858"/>
                  </a:cubicBezTo>
                  <a:cubicBezTo>
                    <a:pt x="1320" y="18720"/>
                    <a:pt x="1440" y="18655"/>
                    <a:pt x="1649" y="18669"/>
                  </a:cubicBezTo>
                  <a:cubicBezTo>
                    <a:pt x="1858" y="18684"/>
                    <a:pt x="2156" y="18779"/>
                    <a:pt x="2657" y="18962"/>
                  </a:cubicBezTo>
                  <a:cubicBezTo>
                    <a:pt x="3287" y="19191"/>
                    <a:pt x="4005" y="19588"/>
                    <a:pt x="4254" y="19846"/>
                  </a:cubicBezTo>
                  <a:cubicBezTo>
                    <a:pt x="4451" y="20050"/>
                    <a:pt x="4579" y="20158"/>
                    <a:pt x="4700" y="20186"/>
                  </a:cubicBezTo>
                  <a:cubicBezTo>
                    <a:pt x="4821" y="20213"/>
                    <a:pt x="4936" y="20157"/>
                    <a:pt x="5112" y="20038"/>
                  </a:cubicBezTo>
                  <a:cubicBezTo>
                    <a:pt x="5446" y="19811"/>
                    <a:pt x="5667" y="19837"/>
                    <a:pt x="6400" y="20174"/>
                  </a:cubicBezTo>
                  <a:cubicBezTo>
                    <a:pt x="6887" y="20398"/>
                    <a:pt x="7471" y="20819"/>
                    <a:pt x="7701" y="21111"/>
                  </a:cubicBezTo>
                  <a:cubicBezTo>
                    <a:pt x="7831" y="21277"/>
                    <a:pt x="7934" y="21404"/>
                    <a:pt x="8024" y="21487"/>
                  </a:cubicBezTo>
                  <a:cubicBezTo>
                    <a:pt x="8025" y="21487"/>
                    <a:pt x="8027" y="21486"/>
                    <a:pt x="8027" y="21487"/>
                  </a:cubicBezTo>
                  <a:cubicBezTo>
                    <a:pt x="8107" y="21560"/>
                    <a:pt x="8173" y="21586"/>
                    <a:pt x="8242" y="21593"/>
                  </a:cubicBezTo>
                  <a:cubicBezTo>
                    <a:pt x="8267" y="21596"/>
                    <a:pt x="8293" y="21585"/>
                    <a:pt x="8319" y="21578"/>
                  </a:cubicBezTo>
                  <a:cubicBezTo>
                    <a:pt x="8369" y="21567"/>
                    <a:pt x="8421" y="21542"/>
                    <a:pt x="8477" y="21496"/>
                  </a:cubicBezTo>
                  <a:cubicBezTo>
                    <a:pt x="8502" y="21475"/>
                    <a:pt x="8528" y="21456"/>
                    <a:pt x="8555" y="21428"/>
                  </a:cubicBezTo>
                  <a:cubicBezTo>
                    <a:pt x="8641" y="21342"/>
                    <a:pt x="8733" y="21235"/>
                    <a:pt x="8853" y="21082"/>
                  </a:cubicBezTo>
                  <a:cubicBezTo>
                    <a:pt x="8941" y="20970"/>
                    <a:pt x="9024" y="20885"/>
                    <a:pt x="9114" y="20810"/>
                  </a:cubicBezTo>
                  <a:cubicBezTo>
                    <a:pt x="9140" y="20788"/>
                    <a:pt x="9177" y="20767"/>
                    <a:pt x="9205" y="20748"/>
                  </a:cubicBezTo>
                  <a:cubicBezTo>
                    <a:pt x="9264" y="20707"/>
                    <a:pt x="9352" y="20673"/>
                    <a:pt x="9427" y="20641"/>
                  </a:cubicBezTo>
                  <a:cubicBezTo>
                    <a:pt x="9617" y="20562"/>
                    <a:pt x="9850" y="20490"/>
                    <a:pt x="10235" y="20431"/>
                  </a:cubicBezTo>
                  <a:cubicBezTo>
                    <a:pt x="10529" y="20386"/>
                    <a:pt x="10899" y="20341"/>
                    <a:pt x="11375" y="20286"/>
                  </a:cubicBezTo>
                  <a:cubicBezTo>
                    <a:pt x="12520" y="20155"/>
                    <a:pt x="14176" y="20015"/>
                    <a:pt x="15055" y="19976"/>
                  </a:cubicBezTo>
                  <a:cubicBezTo>
                    <a:pt x="15696" y="19947"/>
                    <a:pt x="16106" y="19913"/>
                    <a:pt x="16378" y="19846"/>
                  </a:cubicBezTo>
                  <a:cubicBezTo>
                    <a:pt x="16514" y="19812"/>
                    <a:pt x="16614" y="19770"/>
                    <a:pt x="16693" y="19719"/>
                  </a:cubicBezTo>
                  <a:cubicBezTo>
                    <a:pt x="16772" y="19667"/>
                    <a:pt x="16827" y="19605"/>
                    <a:pt x="16871" y="19529"/>
                  </a:cubicBezTo>
                  <a:cubicBezTo>
                    <a:pt x="17050" y="19226"/>
                    <a:pt x="17355" y="19154"/>
                    <a:pt x="18435" y="19154"/>
                  </a:cubicBezTo>
                  <a:cubicBezTo>
                    <a:pt x="18804" y="19154"/>
                    <a:pt x="19146" y="19175"/>
                    <a:pt x="19402" y="19213"/>
                  </a:cubicBezTo>
                  <a:cubicBezTo>
                    <a:pt x="19659" y="19251"/>
                    <a:pt x="19827" y="19305"/>
                    <a:pt x="19847" y="19364"/>
                  </a:cubicBezTo>
                  <a:cubicBezTo>
                    <a:pt x="19866" y="19422"/>
                    <a:pt x="19919" y="19511"/>
                    <a:pt x="19992" y="19606"/>
                  </a:cubicBezTo>
                  <a:cubicBezTo>
                    <a:pt x="20065" y="19702"/>
                    <a:pt x="20156" y="19801"/>
                    <a:pt x="20249" y="19887"/>
                  </a:cubicBezTo>
                  <a:cubicBezTo>
                    <a:pt x="20526" y="20147"/>
                    <a:pt x="20647" y="20150"/>
                    <a:pt x="20971" y="19902"/>
                  </a:cubicBezTo>
                  <a:cubicBezTo>
                    <a:pt x="21434" y="19548"/>
                    <a:pt x="21504" y="18656"/>
                    <a:pt x="21116" y="18057"/>
                  </a:cubicBezTo>
                  <a:cubicBezTo>
                    <a:pt x="20881" y="17693"/>
                    <a:pt x="20877" y="17557"/>
                    <a:pt x="20991" y="13835"/>
                  </a:cubicBezTo>
                  <a:cubicBezTo>
                    <a:pt x="21041" y="12213"/>
                    <a:pt x="21076" y="11305"/>
                    <a:pt x="21121" y="10721"/>
                  </a:cubicBezTo>
                  <a:cubicBezTo>
                    <a:pt x="21127" y="10647"/>
                    <a:pt x="21135" y="10532"/>
                    <a:pt x="21141" y="10470"/>
                  </a:cubicBezTo>
                  <a:cubicBezTo>
                    <a:pt x="21164" y="10246"/>
                    <a:pt x="21189" y="10069"/>
                    <a:pt x="21220" y="9956"/>
                  </a:cubicBezTo>
                  <a:cubicBezTo>
                    <a:pt x="21220" y="9954"/>
                    <a:pt x="21220" y="9951"/>
                    <a:pt x="21220" y="9950"/>
                  </a:cubicBezTo>
                  <a:cubicBezTo>
                    <a:pt x="21256" y="9818"/>
                    <a:pt x="21298" y="9742"/>
                    <a:pt x="21354" y="9672"/>
                  </a:cubicBezTo>
                  <a:cubicBezTo>
                    <a:pt x="21499" y="9489"/>
                    <a:pt x="21600" y="9118"/>
                    <a:pt x="21600" y="8761"/>
                  </a:cubicBezTo>
                  <a:cubicBezTo>
                    <a:pt x="21600" y="8638"/>
                    <a:pt x="21594" y="8534"/>
                    <a:pt x="21581" y="8445"/>
                  </a:cubicBezTo>
                  <a:cubicBezTo>
                    <a:pt x="21568" y="8356"/>
                    <a:pt x="21548" y="8284"/>
                    <a:pt x="21516" y="8217"/>
                  </a:cubicBezTo>
                  <a:cubicBezTo>
                    <a:pt x="21454" y="8084"/>
                    <a:pt x="21351" y="7979"/>
                    <a:pt x="21184" y="7865"/>
                  </a:cubicBezTo>
                  <a:cubicBezTo>
                    <a:pt x="21075" y="7791"/>
                    <a:pt x="20974" y="7747"/>
                    <a:pt x="20879" y="7729"/>
                  </a:cubicBezTo>
                  <a:cubicBezTo>
                    <a:pt x="20843" y="7722"/>
                    <a:pt x="20809" y="7742"/>
                    <a:pt x="20774" y="7744"/>
                  </a:cubicBezTo>
                  <a:cubicBezTo>
                    <a:pt x="20723" y="7748"/>
                    <a:pt x="20671" y="7742"/>
                    <a:pt x="20621" y="7765"/>
                  </a:cubicBezTo>
                  <a:cubicBezTo>
                    <a:pt x="20620" y="7765"/>
                    <a:pt x="20620" y="7764"/>
                    <a:pt x="20619" y="7765"/>
                  </a:cubicBezTo>
                  <a:cubicBezTo>
                    <a:pt x="20587" y="7780"/>
                    <a:pt x="20553" y="7814"/>
                    <a:pt x="20520" y="7839"/>
                  </a:cubicBezTo>
                  <a:cubicBezTo>
                    <a:pt x="20518" y="7840"/>
                    <a:pt x="20517" y="7840"/>
                    <a:pt x="20515" y="7841"/>
                  </a:cubicBezTo>
                  <a:cubicBezTo>
                    <a:pt x="20514" y="7843"/>
                    <a:pt x="20512" y="7846"/>
                    <a:pt x="20510" y="7847"/>
                  </a:cubicBezTo>
                  <a:cubicBezTo>
                    <a:pt x="20436" y="7901"/>
                    <a:pt x="20361" y="7973"/>
                    <a:pt x="20282" y="8066"/>
                  </a:cubicBezTo>
                  <a:cubicBezTo>
                    <a:pt x="20197" y="8166"/>
                    <a:pt x="20108" y="8288"/>
                    <a:pt x="20011" y="8448"/>
                  </a:cubicBezTo>
                  <a:cubicBezTo>
                    <a:pt x="19966" y="8521"/>
                    <a:pt x="19923" y="8574"/>
                    <a:pt x="19875" y="8595"/>
                  </a:cubicBezTo>
                  <a:cubicBezTo>
                    <a:pt x="19834" y="8614"/>
                    <a:pt x="19786" y="8602"/>
                    <a:pt x="19728" y="8575"/>
                  </a:cubicBezTo>
                  <a:cubicBezTo>
                    <a:pt x="19699" y="8561"/>
                    <a:pt x="19658" y="8531"/>
                    <a:pt x="19621" y="8504"/>
                  </a:cubicBezTo>
                  <a:cubicBezTo>
                    <a:pt x="19595" y="8484"/>
                    <a:pt x="19559" y="8452"/>
                    <a:pt x="19528" y="8424"/>
                  </a:cubicBezTo>
                  <a:cubicBezTo>
                    <a:pt x="19390" y="8300"/>
                    <a:pt x="19221" y="8124"/>
                    <a:pt x="18954" y="7827"/>
                  </a:cubicBezTo>
                  <a:cubicBezTo>
                    <a:pt x="18545" y="7370"/>
                    <a:pt x="18332" y="7125"/>
                    <a:pt x="18221" y="6889"/>
                  </a:cubicBezTo>
                  <a:cubicBezTo>
                    <a:pt x="18165" y="6771"/>
                    <a:pt x="18136" y="6656"/>
                    <a:pt x="18120" y="6517"/>
                  </a:cubicBezTo>
                  <a:cubicBezTo>
                    <a:pt x="18104" y="6378"/>
                    <a:pt x="18101" y="6215"/>
                    <a:pt x="18101" y="6005"/>
                  </a:cubicBezTo>
                  <a:cubicBezTo>
                    <a:pt x="18101" y="5590"/>
                    <a:pt x="18096" y="5368"/>
                    <a:pt x="18029" y="5219"/>
                  </a:cubicBezTo>
                  <a:cubicBezTo>
                    <a:pt x="17995" y="5144"/>
                    <a:pt x="17946" y="5090"/>
                    <a:pt x="17874" y="5036"/>
                  </a:cubicBezTo>
                  <a:cubicBezTo>
                    <a:pt x="17803" y="4981"/>
                    <a:pt x="17711" y="4932"/>
                    <a:pt x="17589" y="4867"/>
                  </a:cubicBezTo>
                  <a:cubicBezTo>
                    <a:pt x="17307" y="4717"/>
                    <a:pt x="16905" y="4294"/>
                    <a:pt x="16696" y="3930"/>
                  </a:cubicBezTo>
                  <a:cubicBezTo>
                    <a:pt x="16614" y="3787"/>
                    <a:pt x="16548" y="3665"/>
                    <a:pt x="16499" y="3554"/>
                  </a:cubicBezTo>
                  <a:cubicBezTo>
                    <a:pt x="16499" y="3553"/>
                    <a:pt x="16500" y="3552"/>
                    <a:pt x="16499" y="3551"/>
                  </a:cubicBezTo>
                  <a:cubicBezTo>
                    <a:pt x="16433" y="3402"/>
                    <a:pt x="16399" y="3255"/>
                    <a:pt x="16379" y="3102"/>
                  </a:cubicBezTo>
                  <a:cubicBezTo>
                    <a:pt x="16376" y="3071"/>
                    <a:pt x="16372" y="3029"/>
                    <a:pt x="16370" y="2995"/>
                  </a:cubicBezTo>
                  <a:cubicBezTo>
                    <a:pt x="16359" y="2833"/>
                    <a:pt x="16361" y="2651"/>
                    <a:pt x="16379" y="2398"/>
                  </a:cubicBezTo>
                  <a:cubicBezTo>
                    <a:pt x="16408" y="2003"/>
                    <a:pt x="16414" y="1785"/>
                    <a:pt x="16371" y="1618"/>
                  </a:cubicBezTo>
                  <a:cubicBezTo>
                    <a:pt x="16371" y="1617"/>
                    <a:pt x="16372" y="1613"/>
                    <a:pt x="16371" y="1612"/>
                  </a:cubicBezTo>
                  <a:cubicBezTo>
                    <a:pt x="16329" y="1445"/>
                    <a:pt x="16236" y="1338"/>
                    <a:pt x="16064" y="1171"/>
                  </a:cubicBezTo>
                  <a:cubicBezTo>
                    <a:pt x="15958" y="1068"/>
                    <a:pt x="15860" y="1001"/>
                    <a:pt x="15764" y="973"/>
                  </a:cubicBezTo>
                  <a:cubicBezTo>
                    <a:pt x="15669" y="945"/>
                    <a:pt x="15575" y="959"/>
                    <a:pt x="15484" y="1011"/>
                  </a:cubicBezTo>
                  <a:cubicBezTo>
                    <a:pt x="15301" y="1117"/>
                    <a:pt x="15117" y="1386"/>
                    <a:pt x="14904" y="1836"/>
                  </a:cubicBezTo>
                  <a:cubicBezTo>
                    <a:pt x="14837" y="1976"/>
                    <a:pt x="14715" y="2133"/>
                    <a:pt x="14572" y="2274"/>
                  </a:cubicBezTo>
                  <a:cubicBezTo>
                    <a:pt x="14431" y="2414"/>
                    <a:pt x="14268" y="2541"/>
                    <a:pt x="14120" y="2614"/>
                  </a:cubicBezTo>
                  <a:cubicBezTo>
                    <a:pt x="14000" y="2673"/>
                    <a:pt x="13901" y="2713"/>
                    <a:pt x="13814" y="2738"/>
                  </a:cubicBezTo>
                  <a:cubicBezTo>
                    <a:pt x="13701" y="2770"/>
                    <a:pt x="13601" y="2755"/>
                    <a:pt x="13499" y="2720"/>
                  </a:cubicBezTo>
                  <a:cubicBezTo>
                    <a:pt x="13467" y="2710"/>
                    <a:pt x="13424" y="2694"/>
                    <a:pt x="13390" y="2676"/>
                  </a:cubicBezTo>
                  <a:cubicBezTo>
                    <a:pt x="13282" y="2618"/>
                    <a:pt x="13166" y="2542"/>
                    <a:pt x="13007" y="2410"/>
                  </a:cubicBezTo>
                  <a:cubicBezTo>
                    <a:pt x="12873" y="2298"/>
                    <a:pt x="12769" y="2213"/>
                    <a:pt x="12682" y="2156"/>
                  </a:cubicBezTo>
                  <a:cubicBezTo>
                    <a:pt x="12596" y="2098"/>
                    <a:pt x="12530" y="2066"/>
                    <a:pt x="12467" y="2058"/>
                  </a:cubicBezTo>
                  <a:cubicBezTo>
                    <a:pt x="12342" y="2042"/>
                    <a:pt x="12241" y="2125"/>
                    <a:pt x="12072" y="2289"/>
                  </a:cubicBezTo>
                  <a:cubicBezTo>
                    <a:pt x="11872" y="2483"/>
                    <a:pt x="11721" y="2766"/>
                    <a:pt x="11737" y="2919"/>
                  </a:cubicBezTo>
                  <a:cubicBezTo>
                    <a:pt x="11742" y="2962"/>
                    <a:pt x="11739" y="2993"/>
                    <a:pt x="11729" y="3025"/>
                  </a:cubicBezTo>
                  <a:cubicBezTo>
                    <a:pt x="11722" y="3050"/>
                    <a:pt x="11703" y="3072"/>
                    <a:pt x="11681" y="3090"/>
                  </a:cubicBezTo>
                  <a:cubicBezTo>
                    <a:pt x="11637" y="3126"/>
                    <a:pt x="11569" y="3154"/>
                    <a:pt x="11435" y="3167"/>
                  </a:cubicBezTo>
                  <a:cubicBezTo>
                    <a:pt x="11147" y="3194"/>
                    <a:pt x="10601" y="3175"/>
                    <a:pt x="9584" y="3128"/>
                  </a:cubicBezTo>
                  <a:cubicBezTo>
                    <a:pt x="8675" y="3087"/>
                    <a:pt x="8538" y="3027"/>
                    <a:pt x="8485" y="2646"/>
                  </a:cubicBezTo>
                  <a:cubicBezTo>
                    <a:pt x="8468" y="2527"/>
                    <a:pt x="8414" y="2390"/>
                    <a:pt x="8339" y="2262"/>
                  </a:cubicBezTo>
                  <a:cubicBezTo>
                    <a:pt x="8265" y="2135"/>
                    <a:pt x="8169" y="2018"/>
                    <a:pt x="8073" y="1943"/>
                  </a:cubicBezTo>
                  <a:cubicBezTo>
                    <a:pt x="7640" y="1606"/>
                    <a:pt x="7112" y="1945"/>
                    <a:pt x="6936" y="2676"/>
                  </a:cubicBezTo>
                  <a:cubicBezTo>
                    <a:pt x="6918" y="2753"/>
                    <a:pt x="6882" y="2836"/>
                    <a:pt x="6831" y="2924"/>
                  </a:cubicBezTo>
                  <a:cubicBezTo>
                    <a:pt x="6768" y="3032"/>
                    <a:pt x="6672" y="3147"/>
                    <a:pt x="6567" y="3264"/>
                  </a:cubicBezTo>
                  <a:cubicBezTo>
                    <a:pt x="6415" y="3437"/>
                    <a:pt x="6234" y="3610"/>
                    <a:pt x="6009" y="3782"/>
                  </a:cubicBezTo>
                  <a:lnTo>
                    <a:pt x="5202" y="4406"/>
                  </a:lnTo>
                  <a:lnTo>
                    <a:pt x="4749" y="3968"/>
                  </a:lnTo>
                  <a:cubicBezTo>
                    <a:pt x="4500" y="3729"/>
                    <a:pt x="4192" y="3593"/>
                    <a:pt x="4068" y="3667"/>
                  </a:cubicBezTo>
                  <a:cubicBezTo>
                    <a:pt x="3932" y="3747"/>
                    <a:pt x="3544" y="3510"/>
                    <a:pt x="3097" y="3069"/>
                  </a:cubicBezTo>
                  <a:cubicBezTo>
                    <a:pt x="2587" y="2567"/>
                    <a:pt x="2288" y="2236"/>
                    <a:pt x="2125" y="1943"/>
                  </a:cubicBezTo>
                  <a:cubicBezTo>
                    <a:pt x="2044" y="1795"/>
                    <a:pt x="1997" y="1657"/>
                    <a:pt x="1976" y="1511"/>
                  </a:cubicBezTo>
                  <a:cubicBezTo>
                    <a:pt x="1954" y="1366"/>
                    <a:pt x="1957" y="1213"/>
                    <a:pt x="1976" y="1035"/>
                  </a:cubicBezTo>
                  <a:cubicBezTo>
                    <a:pt x="2030" y="527"/>
                    <a:pt x="1980" y="409"/>
                    <a:pt x="1613" y="160"/>
                  </a:cubicBezTo>
                  <a:cubicBezTo>
                    <a:pt x="1462" y="57"/>
                    <a:pt x="1315" y="5"/>
                    <a:pt x="1181" y="0"/>
                  </a:cubicBezTo>
                  <a:close/>
                  <a:moveTo>
                    <a:pt x="1690" y="2031"/>
                  </a:moveTo>
                  <a:cubicBezTo>
                    <a:pt x="1870" y="1993"/>
                    <a:pt x="2083" y="2156"/>
                    <a:pt x="2564" y="2629"/>
                  </a:cubicBezTo>
                  <a:cubicBezTo>
                    <a:pt x="2980" y="3038"/>
                    <a:pt x="3369" y="3451"/>
                    <a:pt x="3428" y="3551"/>
                  </a:cubicBezTo>
                  <a:cubicBezTo>
                    <a:pt x="3487" y="3652"/>
                    <a:pt x="3535" y="4218"/>
                    <a:pt x="3535" y="4811"/>
                  </a:cubicBezTo>
                  <a:cubicBezTo>
                    <a:pt x="3535" y="5779"/>
                    <a:pt x="3489" y="5969"/>
                    <a:pt x="3076" y="6638"/>
                  </a:cubicBezTo>
                  <a:cubicBezTo>
                    <a:pt x="2823" y="7048"/>
                    <a:pt x="2554" y="7380"/>
                    <a:pt x="2479" y="7380"/>
                  </a:cubicBezTo>
                  <a:cubicBezTo>
                    <a:pt x="2306" y="7380"/>
                    <a:pt x="2053" y="6916"/>
                    <a:pt x="2053" y="6600"/>
                  </a:cubicBezTo>
                  <a:cubicBezTo>
                    <a:pt x="2053" y="6468"/>
                    <a:pt x="1866" y="5464"/>
                    <a:pt x="1637" y="4370"/>
                  </a:cubicBezTo>
                  <a:lnTo>
                    <a:pt x="1219" y="2383"/>
                  </a:lnTo>
                  <a:lnTo>
                    <a:pt x="1512" y="2132"/>
                  </a:lnTo>
                  <a:cubicBezTo>
                    <a:pt x="1574" y="2079"/>
                    <a:pt x="1630" y="2044"/>
                    <a:pt x="1690" y="2031"/>
                  </a:cubicBezTo>
                  <a:close/>
                  <a:moveTo>
                    <a:pt x="14609" y="2519"/>
                  </a:moveTo>
                  <a:cubicBezTo>
                    <a:pt x="14758" y="2534"/>
                    <a:pt x="14884" y="2604"/>
                    <a:pt x="14967" y="2744"/>
                  </a:cubicBezTo>
                  <a:cubicBezTo>
                    <a:pt x="15162" y="3076"/>
                    <a:pt x="15159" y="3194"/>
                    <a:pt x="14910" y="4817"/>
                  </a:cubicBezTo>
                  <a:cubicBezTo>
                    <a:pt x="14762" y="5775"/>
                    <a:pt x="14545" y="6676"/>
                    <a:pt x="14419" y="6848"/>
                  </a:cubicBezTo>
                  <a:cubicBezTo>
                    <a:pt x="14296" y="7018"/>
                    <a:pt x="14154" y="7158"/>
                    <a:pt x="14104" y="7158"/>
                  </a:cubicBezTo>
                  <a:cubicBezTo>
                    <a:pt x="14054" y="7158"/>
                    <a:pt x="13770" y="6521"/>
                    <a:pt x="13475" y="5748"/>
                  </a:cubicBezTo>
                  <a:lnTo>
                    <a:pt x="12939" y="4347"/>
                  </a:lnTo>
                  <a:lnTo>
                    <a:pt x="13226" y="3643"/>
                  </a:lnTo>
                  <a:cubicBezTo>
                    <a:pt x="13507" y="2952"/>
                    <a:pt x="14160" y="2476"/>
                    <a:pt x="14609" y="2519"/>
                  </a:cubicBezTo>
                  <a:close/>
                  <a:moveTo>
                    <a:pt x="15712" y="3199"/>
                  </a:moveTo>
                  <a:cubicBezTo>
                    <a:pt x="16085" y="3161"/>
                    <a:pt x="16232" y="3291"/>
                    <a:pt x="16600" y="3998"/>
                  </a:cubicBezTo>
                  <a:cubicBezTo>
                    <a:pt x="16961" y="4691"/>
                    <a:pt x="17007" y="4883"/>
                    <a:pt x="16859" y="5041"/>
                  </a:cubicBezTo>
                  <a:cubicBezTo>
                    <a:pt x="16759" y="5148"/>
                    <a:pt x="16656" y="5480"/>
                    <a:pt x="16633" y="5784"/>
                  </a:cubicBezTo>
                  <a:cubicBezTo>
                    <a:pt x="16597" y="6261"/>
                    <a:pt x="16479" y="6389"/>
                    <a:pt x="15749" y="6739"/>
                  </a:cubicBezTo>
                  <a:cubicBezTo>
                    <a:pt x="15284" y="6961"/>
                    <a:pt x="14867" y="7150"/>
                    <a:pt x="14822" y="7153"/>
                  </a:cubicBezTo>
                  <a:cubicBezTo>
                    <a:pt x="14627" y="7165"/>
                    <a:pt x="14653" y="6718"/>
                    <a:pt x="14951" y="5030"/>
                  </a:cubicBezTo>
                  <a:cubicBezTo>
                    <a:pt x="15265" y="3246"/>
                    <a:pt x="15267" y="3245"/>
                    <a:pt x="15712" y="3199"/>
                  </a:cubicBezTo>
                  <a:close/>
                  <a:moveTo>
                    <a:pt x="8975" y="3238"/>
                  </a:moveTo>
                  <a:cubicBezTo>
                    <a:pt x="9255" y="3220"/>
                    <a:pt x="9634" y="3223"/>
                    <a:pt x="10044" y="3253"/>
                  </a:cubicBezTo>
                  <a:cubicBezTo>
                    <a:pt x="11285" y="3343"/>
                    <a:pt x="11566" y="3433"/>
                    <a:pt x="11778" y="3797"/>
                  </a:cubicBezTo>
                  <a:cubicBezTo>
                    <a:pt x="12031" y="4229"/>
                    <a:pt x="12033" y="4236"/>
                    <a:pt x="11810" y="5503"/>
                  </a:cubicBezTo>
                  <a:cubicBezTo>
                    <a:pt x="11687" y="6202"/>
                    <a:pt x="11584" y="6914"/>
                    <a:pt x="11584" y="7085"/>
                  </a:cubicBezTo>
                  <a:cubicBezTo>
                    <a:pt x="11584" y="7255"/>
                    <a:pt x="11447" y="7492"/>
                    <a:pt x="11277" y="7614"/>
                  </a:cubicBezTo>
                  <a:cubicBezTo>
                    <a:pt x="11107" y="7735"/>
                    <a:pt x="10957" y="7832"/>
                    <a:pt x="10944" y="7827"/>
                  </a:cubicBezTo>
                  <a:cubicBezTo>
                    <a:pt x="10876" y="7798"/>
                    <a:pt x="8724" y="4226"/>
                    <a:pt x="8589" y="3918"/>
                  </a:cubicBezTo>
                  <a:cubicBezTo>
                    <a:pt x="8500" y="3716"/>
                    <a:pt x="8459" y="3462"/>
                    <a:pt x="8496" y="3350"/>
                  </a:cubicBezTo>
                  <a:cubicBezTo>
                    <a:pt x="8514" y="3294"/>
                    <a:pt x="8695" y="3255"/>
                    <a:pt x="8975" y="3238"/>
                  </a:cubicBezTo>
                  <a:close/>
                  <a:moveTo>
                    <a:pt x="6777" y="3448"/>
                  </a:moveTo>
                  <a:cubicBezTo>
                    <a:pt x="6944" y="3434"/>
                    <a:pt x="6999" y="3575"/>
                    <a:pt x="6999" y="3865"/>
                  </a:cubicBezTo>
                  <a:cubicBezTo>
                    <a:pt x="6999" y="4360"/>
                    <a:pt x="6057" y="8060"/>
                    <a:pt x="5930" y="8060"/>
                  </a:cubicBezTo>
                  <a:cubicBezTo>
                    <a:pt x="5866" y="8060"/>
                    <a:pt x="5732" y="8118"/>
                    <a:pt x="5632" y="8190"/>
                  </a:cubicBezTo>
                  <a:cubicBezTo>
                    <a:pt x="5518" y="8272"/>
                    <a:pt x="5378" y="8107"/>
                    <a:pt x="5258" y="7741"/>
                  </a:cubicBezTo>
                  <a:cubicBezTo>
                    <a:pt x="5154" y="7420"/>
                    <a:pt x="4984" y="6896"/>
                    <a:pt x="4880" y="6576"/>
                  </a:cubicBezTo>
                  <a:cubicBezTo>
                    <a:pt x="4755" y="6192"/>
                    <a:pt x="4730" y="5901"/>
                    <a:pt x="4806" y="5724"/>
                  </a:cubicBezTo>
                  <a:cubicBezTo>
                    <a:pt x="4870" y="5577"/>
                    <a:pt x="4943" y="5268"/>
                    <a:pt x="4967" y="5036"/>
                  </a:cubicBezTo>
                  <a:cubicBezTo>
                    <a:pt x="4996" y="4751"/>
                    <a:pt x="5297" y="4400"/>
                    <a:pt x="5894" y="3956"/>
                  </a:cubicBezTo>
                  <a:cubicBezTo>
                    <a:pt x="6333" y="3630"/>
                    <a:pt x="6610" y="3462"/>
                    <a:pt x="6777" y="3448"/>
                  </a:cubicBezTo>
                  <a:close/>
                  <a:moveTo>
                    <a:pt x="8198" y="3758"/>
                  </a:moveTo>
                  <a:cubicBezTo>
                    <a:pt x="8244" y="3758"/>
                    <a:pt x="8823" y="4624"/>
                    <a:pt x="9483" y="5680"/>
                  </a:cubicBezTo>
                  <a:cubicBezTo>
                    <a:pt x="10443" y="7218"/>
                    <a:pt x="10674" y="7703"/>
                    <a:pt x="10640" y="8113"/>
                  </a:cubicBezTo>
                  <a:cubicBezTo>
                    <a:pt x="10575" y="8908"/>
                    <a:pt x="10435" y="9097"/>
                    <a:pt x="9686" y="9411"/>
                  </a:cubicBezTo>
                  <a:cubicBezTo>
                    <a:pt x="9304" y="9572"/>
                    <a:pt x="8937" y="9730"/>
                    <a:pt x="8871" y="9763"/>
                  </a:cubicBezTo>
                  <a:cubicBezTo>
                    <a:pt x="8804" y="9797"/>
                    <a:pt x="8617" y="9756"/>
                    <a:pt x="8456" y="9672"/>
                  </a:cubicBezTo>
                  <a:cubicBezTo>
                    <a:pt x="8194" y="9535"/>
                    <a:pt x="8131" y="9254"/>
                    <a:pt x="7870" y="7046"/>
                  </a:cubicBezTo>
                  <a:lnTo>
                    <a:pt x="7576" y="4574"/>
                  </a:lnTo>
                  <a:lnTo>
                    <a:pt x="7846" y="4166"/>
                  </a:lnTo>
                  <a:cubicBezTo>
                    <a:pt x="7993" y="3942"/>
                    <a:pt x="8151" y="3758"/>
                    <a:pt x="8198" y="3758"/>
                  </a:cubicBezTo>
                  <a:close/>
                  <a:moveTo>
                    <a:pt x="7326" y="3871"/>
                  </a:moveTo>
                  <a:cubicBezTo>
                    <a:pt x="7450" y="3945"/>
                    <a:pt x="7561" y="4745"/>
                    <a:pt x="7843" y="7200"/>
                  </a:cubicBezTo>
                  <a:lnTo>
                    <a:pt x="8120" y="9630"/>
                  </a:lnTo>
                  <a:lnTo>
                    <a:pt x="7833" y="10198"/>
                  </a:lnTo>
                  <a:cubicBezTo>
                    <a:pt x="7503" y="10852"/>
                    <a:pt x="7552" y="10838"/>
                    <a:pt x="6999" y="10485"/>
                  </a:cubicBezTo>
                  <a:cubicBezTo>
                    <a:pt x="6647" y="10260"/>
                    <a:pt x="6572" y="10092"/>
                    <a:pt x="6540" y="9480"/>
                  </a:cubicBezTo>
                  <a:cubicBezTo>
                    <a:pt x="6518" y="9046"/>
                    <a:pt x="6410" y="8646"/>
                    <a:pt x="6277" y="8513"/>
                  </a:cubicBezTo>
                  <a:cubicBezTo>
                    <a:pt x="6064" y="8299"/>
                    <a:pt x="6076" y="8177"/>
                    <a:pt x="6537" y="6307"/>
                  </a:cubicBezTo>
                  <a:cubicBezTo>
                    <a:pt x="6806" y="5218"/>
                    <a:pt x="7101" y="4184"/>
                    <a:pt x="7190" y="4007"/>
                  </a:cubicBezTo>
                  <a:cubicBezTo>
                    <a:pt x="7242" y="3904"/>
                    <a:pt x="7284" y="3846"/>
                    <a:pt x="7326" y="3871"/>
                  </a:cubicBezTo>
                  <a:close/>
                  <a:moveTo>
                    <a:pt x="12499" y="4338"/>
                  </a:moveTo>
                  <a:cubicBezTo>
                    <a:pt x="12757" y="4317"/>
                    <a:pt x="12915" y="4573"/>
                    <a:pt x="13347" y="5710"/>
                  </a:cubicBezTo>
                  <a:cubicBezTo>
                    <a:pt x="13804" y="6910"/>
                    <a:pt x="13864" y="7187"/>
                    <a:pt x="13765" y="7676"/>
                  </a:cubicBezTo>
                  <a:cubicBezTo>
                    <a:pt x="13702" y="7989"/>
                    <a:pt x="13554" y="8304"/>
                    <a:pt x="13434" y="8368"/>
                  </a:cubicBezTo>
                  <a:cubicBezTo>
                    <a:pt x="12758" y="8727"/>
                    <a:pt x="12205" y="8757"/>
                    <a:pt x="12108" y="8448"/>
                  </a:cubicBezTo>
                  <a:cubicBezTo>
                    <a:pt x="12052" y="8270"/>
                    <a:pt x="11894" y="8015"/>
                    <a:pt x="11753" y="7877"/>
                  </a:cubicBezTo>
                  <a:lnTo>
                    <a:pt x="11496" y="7623"/>
                  </a:lnTo>
                  <a:lnTo>
                    <a:pt x="11737" y="6200"/>
                  </a:lnTo>
                  <a:cubicBezTo>
                    <a:pt x="12022" y="4518"/>
                    <a:pt x="12083" y="4372"/>
                    <a:pt x="12499" y="4338"/>
                  </a:cubicBezTo>
                  <a:close/>
                  <a:moveTo>
                    <a:pt x="4100" y="5890"/>
                  </a:moveTo>
                  <a:cubicBezTo>
                    <a:pt x="4561" y="5846"/>
                    <a:pt x="4591" y="5890"/>
                    <a:pt x="4946" y="7070"/>
                  </a:cubicBezTo>
                  <a:cubicBezTo>
                    <a:pt x="5298" y="8238"/>
                    <a:pt x="5304" y="8318"/>
                    <a:pt x="5117" y="8856"/>
                  </a:cubicBezTo>
                  <a:cubicBezTo>
                    <a:pt x="5008" y="9165"/>
                    <a:pt x="4886" y="9405"/>
                    <a:pt x="4844" y="9391"/>
                  </a:cubicBezTo>
                  <a:cubicBezTo>
                    <a:pt x="3936" y="9077"/>
                    <a:pt x="3227" y="8629"/>
                    <a:pt x="3166" y="8323"/>
                  </a:cubicBezTo>
                  <a:cubicBezTo>
                    <a:pt x="3125" y="8118"/>
                    <a:pt x="3021" y="7847"/>
                    <a:pt x="2931" y="7720"/>
                  </a:cubicBezTo>
                  <a:cubicBezTo>
                    <a:pt x="2643" y="7314"/>
                    <a:pt x="3516" y="5946"/>
                    <a:pt x="4100" y="5890"/>
                  </a:cubicBezTo>
                  <a:close/>
                  <a:moveTo>
                    <a:pt x="16532" y="6570"/>
                  </a:moveTo>
                  <a:cubicBezTo>
                    <a:pt x="17033" y="6612"/>
                    <a:pt x="17230" y="7200"/>
                    <a:pt x="17366" y="8498"/>
                  </a:cubicBezTo>
                  <a:cubicBezTo>
                    <a:pt x="17446" y="9253"/>
                    <a:pt x="17510" y="9941"/>
                    <a:pt x="17511" y="10032"/>
                  </a:cubicBezTo>
                  <a:cubicBezTo>
                    <a:pt x="17518" y="10372"/>
                    <a:pt x="17293" y="10257"/>
                    <a:pt x="16293" y="9406"/>
                  </a:cubicBezTo>
                  <a:cubicBezTo>
                    <a:pt x="15384" y="8632"/>
                    <a:pt x="15257" y="8452"/>
                    <a:pt x="15189" y="7827"/>
                  </a:cubicBezTo>
                  <a:cubicBezTo>
                    <a:pt x="15140" y="7381"/>
                    <a:pt x="15162" y="7096"/>
                    <a:pt x="15249" y="7046"/>
                  </a:cubicBezTo>
                  <a:cubicBezTo>
                    <a:pt x="15823" y="6717"/>
                    <a:pt x="16232" y="6545"/>
                    <a:pt x="16532" y="6570"/>
                  </a:cubicBezTo>
                  <a:close/>
                  <a:moveTo>
                    <a:pt x="17825" y="6851"/>
                  </a:moveTo>
                  <a:cubicBezTo>
                    <a:pt x="17927" y="6878"/>
                    <a:pt x="18054" y="7004"/>
                    <a:pt x="18275" y="7244"/>
                  </a:cubicBezTo>
                  <a:cubicBezTo>
                    <a:pt x="18544" y="7537"/>
                    <a:pt x="19077" y="8106"/>
                    <a:pt x="19459" y="8507"/>
                  </a:cubicBezTo>
                  <a:cubicBezTo>
                    <a:pt x="19840" y="8908"/>
                    <a:pt x="20153" y="9274"/>
                    <a:pt x="20153" y="9323"/>
                  </a:cubicBezTo>
                  <a:cubicBezTo>
                    <a:pt x="20153" y="9371"/>
                    <a:pt x="19840" y="9705"/>
                    <a:pt x="19459" y="10062"/>
                  </a:cubicBezTo>
                  <a:lnTo>
                    <a:pt x="18765" y="10712"/>
                  </a:lnTo>
                  <a:lnTo>
                    <a:pt x="18166" y="10124"/>
                  </a:lnTo>
                  <a:cubicBezTo>
                    <a:pt x="17631" y="9598"/>
                    <a:pt x="17552" y="9417"/>
                    <a:pt x="17423" y="8454"/>
                  </a:cubicBezTo>
                  <a:cubicBezTo>
                    <a:pt x="17290" y="7453"/>
                    <a:pt x="17297" y="7354"/>
                    <a:pt x="17532" y="7046"/>
                  </a:cubicBezTo>
                  <a:cubicBezTo>
                    <a:pt x="17646" y="6896"/>
                    <a:pt x="17723" y="6823"/>
                    <a:pt x="17825" y="6851"/>
                  </a:cubicBezTo>
                  <a:close/>
                  <a:moveTo>
                    <a:pt x="13237" y="8601"/>
                  </a:moveTo>
                  <a:cubicBezTo>
                    <a:pt x="13487" y="8614"/>
                    <a:pt x="13718" y="8717"/>
                    <a:pt x="13858" y="8924"/>
                  </a:cubicBezTo>
                  <a:cubicBezTo>
                    <a:pt x="14110" y="9294"/>
                    <a:pt x="14145" y="9579"/>
                    <a:pt x="14205" y="11611"/>
                  </a:cubicBezTo>
                  <a:cubicBezTo>
                    <a:pt x="14244" y="12935"/>
                    <a:pt x="14224" y="13936"/>
                    <a:pt x="14158" y="14012"/>
                  </a:cubicBezTo>
                  <a:cubicBezTo>
                    <a:pt x="14057" y="14129"/>
                    <a:pt x="13638" y="13330"/>
                    <a:pt x="12330" y="10523"/>
                  </a:cubicBezTo>
                  <a:cubicBezTo>
                    <a:pt x="11960" y="9729"/>
                    <a:pt x="11953" y="9679"/>
                    <a:pt x="12157" y="9234"/>
                  </a:cubicBezTo>
                  <a:cubicBezTo>
                    <a:pt x="12312" y="8895"/>
                    <a:pt x="12644" y="8682"/>
                    <a:pt x="12983" y="8619"/>
                  </a:cubicBezTo>
                  <a:cubicBezTo>
                    <a:pt x="13068" y="8603"/>
                    <a:pt x="13154" y="8597"/>
                    <a:pt x="13237" y="8601"/>
                  </a:cubicBezTo>
                  <a:close/>
                  <a:moveTo>
                    <a:pt x="15238" y="8702"/>
                  </a:moveTo>
                  <a:lnTo>
                    <a:pt x="15914" y="9187"/>
                  </a:lnTo>
                  <a:cubicBezTo>
                    <a:pt x="16950" y="9928"/>
                    <a:pt x="17136" y="10216"/>
                    <a:pt x="17136" y="11100"/>
                  </a:cubicBezTo>
                  <a:cubicBezTo>
                    <a:pt x="17136" y="11818"/>
                    <a:pt x="17069" y="11948"/>
                    <a:pt x="16067" y="13134"/>
                  </a:cubicBezTo>
                  <a:cubicBezTo>
                    <a:pt x="15479" y="13830"/>
                    <a:pt x="14977" y="14396"/>
                    <a:pt x="14951" y="14388"/>
                  </a:cubicBezTo>
                  <a:cubicBezTo>
                    <a:pt x="14389" y="14217"/>
                    <a:pt x="14238" y="13524"/>
                    <a:pt x="14238" y="11094"/>
                  </a:cubicBezTo>
                  <a:lnTo>
                    <a:pt x="14238" y="9654"/>
                  </a:lnTo>
                  <a:lnTo>
                    <a:pt x="14738" y="9178"/>
                  </a:lnTo>
                  <a:lnTo>
                    <a:pt x="15238" y="8702"/>
                  </a:lnTo>
                  <a:close/>
                  <a:moveTo>
                    <a:pt x="3475" y="9057"/>
                  </a:moveTo>
                  <a:cubicBezTo>
                    <a:pt x="3825" y="8991"/>
                    <a:pt x="4873" y="9422"/>
                    <a:pt x="5008" y="9740"/>
                  </a:cubicBezTo>
                  <a:cubicBezTo>
                    <a:pt x="5237" y="10278"/>
                    <a:pt x="5626" y="10522"/>
                    <a:pt x="6100" y="10417"/>
                  </a:cubicBezTo>
                  <a:cubicBezTo>
                    <a:pt x="6706" y="10283"/>
                    <a:pt x="7649" y="10812"/>
                    <a:pt x="7702" y="11319"/>
                  </a:cubicBezTo>
                  <a:cubicBezTo>
                    <a:pt x="7745" y="11719"/>
                    <a:pt x="7046" y="13944"/>
                    <a:pt x="6878" y="13944"/>
                  </a:cubicBezTo>
                  <a:cubicBezTo>
                    <a:pt x="6824" y="13944"/>
                    <a:pt x="6702" y="13999"/>
                    <a:pt x="6610" y="14065"/>
                  </a:cubicBezTo>
                  <a:cubicBezTo>
                    <a:pt x="6397" y="14218"/>
                    <a:pt x="3234" y="9377"/>
                    <a:pt x="3374" y="9113"/>
                  </a:cubicBezTo>
                  <a:cubicBezTo>
                    <a:pt x="3391" y="9081"/>
                    <a:pt x="3425" y="9066"/>
                    <a:pt x="3475" y="9057"/>
                  </a:cubicBezTo>
                  <a:close/>
                  <a:moveTo>
                    <a:pt x="10344" y="9275"/>
                  </a:moveTo>
                  <a:cubicBezTo>
                    <a:pt x="10466" y="9284"/>
                    <a:pt x="10561" y="9365"/>
                    <a:pt x="10692" y="9527"/>
                  </a:cubicBezTo>
                  <a:cubicBezTo>
                    <a:pt x="10983" y="9885"/>
                    <a:pt x="10989" y="9949"/>
                    <a:pt x="10955" y="12410"/>
                  </a:cubicBezTo>
                  <a:cubicBezTo>
                    <a:pt x="10936" y="13861"/>
                    <a:pt x="10868" y="14959"/>
                    <a:pt x="10798" y="15003"/>
                  </a:cubicBezTo>
                  <a:cubicBezTo>
                    <a:pt x="10601" y="15125"/>
                    <a:pt x="8910" y="11812"/>
                    <a:pt x="9041" y="11561"/>
                  </a:cubicBezTo>
                  <a:cubicBezTo>
                    <a:pt x="9104" y="11441"/>
                    <a:pt x="9173" y="10988"/>
                    <a:pt x="9194" y="10556"/>
                  </a:cubicBezTo>
                  <a:cubicBezTo>
                    <a:pt x="9230" y="9828"/>
                    <a:pt x="9277" y="9748"/>
                    <a:pt x="9814" y="9465"/>
                  </a:cubicBezTo>
                  <a:cubicBezTo>
                    <a:pt x="10070" y="9330"/>
                    <a:pt x="10221" y="9267"/>
                    <a:pt x="10344" y="9275"/>
                  </a:cubicBezTo>
                  <a:close/>
                  <a:moveTo>
                    <a:pt x="2950" y="9323"/>
                  </a:moveTo>
                  <a:cubicBezTo>
                    <a:pt x="3109" y="9396"/>
                    <a:pt x="3626" y="10063"/>
                    <a:pt x="4249" y="11008"/>
                  </a:cubicBezTo>
                  <a:cubicBezTo>
                    <a:pt x="5917" y="13536"/>
                    <a:pt x="6154" y="13967"/>
                    <a:pt x="6154" y="14432"/>
                  </a:cubicBezTo>
                  <a:cubicBezTo>
                    <a:pt x="6154" y="14650"/>
                    <a:pt x="6114" y="14868"/>
                    <a:pt x="6064" y="14917"/>
                  </a:cubicBezTo>
                  <a:cubicBezTo>
                    <a:pt x="6014" y="14966"/>
                    <a:pt x="5403" y="14787"/>
                    <a:pt x="4707" y="14524"/>
                  </a:cubicBezTo>
                  <a:cubicBezTo>
                    <a:pt x="3727" y="14153"/>
                    <a:pt x="3434" y="13958"/>
                    <a:pt x="3403" y="13654"/>
                  </a:cubicBezTo>
                  <a:cubicBezTo>
                    <a:pt x="3380" y="13439"/>
                    <a:pt x="3199" y="13105"/>
                    <a:pt x="3001" y="12912"/>
                  </a:cubicBezTo>
                  <a:lnTo>
                    <a:pt x="2638" y="12560"/>
                  </a:lnTo>
                  <a:lnTo>
                    <a:pt x="2721" y="11047"/>
                  </a:lnTo>
                  <a:cubicBezTo>
                    <a:pt x="2767" y="10214"/>
                    <a:pt x="2850" y="9441"/>
                    <a:pt x="2906" y="9329"/>
                  </a:cubicBezTo>
                  <a:cubicBezTo>
                    <a:pt x="2913" y="9314"/>
                    <a:pt x="2927" y="9312"/>
                    <a:pt x="2950" y="9323"/>
                  </a:cubicBezTo>
                  <a:close/>
                  <a:moveTo>
                    <a:pt x="20149" y="9722"/>
                  </a:moveTo>
                  <a:cubicBezTo>
                    <a:pt x="20370" y="9775"/>
                    <a:pt x="20203" y="10531"/>
                    <a:pt x="19709" y="12300"/>
                  </a:cubicBezTo>
                  <a:cubicBezTo>
                    <a:pt x="19335" y="13643"/>
                    <a:pt x="18995" y="14802"/>
                    <a:pt x="18956" y="14881"/>
                  </a:cubicBezTo>
                  <a:cubicBezTo>
                    <a:pt x="18824" y="15146"/>
                    <a:pt x="18364" y="15325"/>
                    <a:pt x="18301" y="15136"/>
                  </a:cubicBezTo>
                  <a:cubicBezTo>
                    <a:pt x="18268" y="15033"/>
                    <a:pt x="18200" y="14308"/>
                    <a:pt x="18153" y="13527"/>
                  </a:cubicBezTo>
                  <a:cubicBezTo>
                    <a:pt x="18073" y="12201"/>
                    <a:pt x="18086" y="12102"/>
                    <a:pt x="18327" y="11984"/>
                  </a:cubicBezTo>
                  <a:cubicBezTo>
                    <a:pt x="18474" y="11912"/>
                    <a:pt x="18584" y="11676"/>
                    <a:pt x="18584" y="11434"/>
                  </a:cubicBezTo>
                  <a:cubicBezTo>
                    <a:pt x="18584" y="11143"/>
                    <a:pt x="18815" y="10793"/>
                    <a:pt x="19322" y="10313"/>
                  </a:cubicBezTo>
                  <a:cubicBezTo>
                    <a:pt x="19747" y="9910"/>
                    <a:pt x="20017" y="9690"/>
                    <a:pt x="20149" y="9722"/>
                  </a:cubicBezTo>
                  <a:close/>
                  <a:moveTo>
                    <a:pt x="11646" y="9840"/>
                  </a:moveTo>
                  <a:cubicBezTo>
                    <a:pt x="11671" y="9835"/>
                    <a:pt x="11697" y="9841"/>
                    <a:pt x="11726" y="9858"/>
                  </a:cubicBezTo>
                  <a:cubicBezTo>
                    <a:pt x="11904" y="9960"/>
                    <a:pt x="12187" y="10499"/>
                    <a:pt x="12866" y="11945"/>
                  </a:cubicBezTo>
                  <a:cubicBezTo>
                    <a:pt x="13456" y="13201"/>
                    <a:pt x="13924" y="14321"/>
                    <a:pt x="13907" y="14435"/>
                  </a:cubicBezTo>
                  <a:cubicBezTo>
                    <a:pt x="13890" y="14549"/>
                    <a:pt x="13857" y="14869"/>
                    <a:pt x="13834" y="15145"/>
                  </a:cubicBezTo>
                  <a:cubicBezTo>
                    <a:pt x="13800" y="15574"/>
                    <a:pt x="13691" y="15669"/>
                    <a:pt x="13081" y="15810"/>
                  </a:cubicBezTo>
                  <a:cubicBezTo>
                    <a:pt x="12689" y="15900"/>
                    <a:pt x="12242" y="16032"/>
                    <a:pt x="12087" y="16103"/>
                  </a:cubicBezTo>
                  <a:cubicBezTo>
                    <a:pt x="11880" y="16197"/>
                    <a:pt x="11791" y="16118"/>
                    <a:pt x="11748" y="15810"/>
                  </a:cubicBezTo>
                  <a:cubicBezTo>
                    <a:pt x="11716" y="15580"/>
                    <a:pt x="11545" y="15292"/>
                    <a:pt x="11367" y="15165"/>
                  </a:cubicBezTo>
                  <a:lnTo>
                    <a:pt x="11044" y="14932"/>
                  </a:lnTo>
                  <a:lnTo>
                    <a:pt x="11044" y="12460"/>
                  </a:lnTo>
                  <a:cubicBezTo>
                    <a:pt x="11044" y="10560"/>
                    <a:pt x="11079" y="10001"/>
                    <a:pt x="11198" y="10047"/>
                  </a:cubicBezTo>
                  <a:cubicBezTo>
                    <a:pt x="11284" y="10080"/>
                    <a:pt x="11452" y="10009"/>
                    <a:pt x="11573" y="9888"/>
                  </a:cubicBezTo>
                  <a:cubicBezTo>
                    <a:pt x="11597" y="9864"/>
                    <a:pt x="11621" y="9846"/>
                    <a:pt x="11646" y="9840"/>
                  </a:cubicBezTo>
                  <a:close/>
                  <a:moveTo>
                    <a:pt x="20649" y="9935"/>
                  </a:moveTo>
                  <a:cubicBezTo>
                    <a:pt x="20710" y="9938"/>
                    <a:pt x="20766" y="10021"/>
                    <a:pt x="20834" y="10148"/>
                  </a:cubicBezTo>
                  <a:cubicBezTo>
                    <a:pt x="21011" y="10480"/>
                    <a:pt x="21020" y="10908"/>
                    <a:pt x="20924" y="14101"/>
                  </a:cubicBezTo>
                  <a:lnTo>
                    <a:pt x="20815" y="17684"/>
                  </a:lnTo>
                  <a:lnTo>
                    <a:pt x="20452" y="17732"/>
                  </a:lnTo>
                  <a:cubicBezTo>
                    <a:pt x="19890" y="17814"/>
                    <a:pt x="19427" y="17230"/>
                    <a:pt x="19427" y="16437"/>
                  </a:cubicBezTo>
                  <a:cubicBezTo>
                    <a:pt x="19427" y="16001"/>
                    <a:pt x="19343" y="15691"/>
                    <a:pt x="19181" y="15529"/>
                  </a:cubicBezTo>
                  <a:cubicBezTo>
                    <a:pt x="18944" y="15291"/>
                    <a:pt x="18960" y="15197"/>
                    <a:pt x="19620" y="12859"/>
                  </a:cubicBezTo>
                  <a:cubicBezTo>
                    <a:pt x="20253" y="10613"/>
                    <a:pt x="20468" y="9924"/>
                    <a:pt x="20649" y="9935"/>
                  </a:cubicBezTo>
                  <a:close/>
                  <a:moveTo>
                    <a:pt x="7942" y="11780"/>
                  </a:moveTo>
                  <a:cubicBezTo>
                    <a:pt x="7981" y="11766"/>
                    <a:pt x="8020" y="11779"/>
                    <a:pt x="8060" y="11812"/>
                  </a:cubicBezTo>
                  <a:cubicBezTo>
                    <a:pt x="8174" y="11907"/>
                    <a:pt x="8406" y="11974"/>
                    <a:pt x="8578" y="11960"/>
                  </a:cubicBezTo>
                  <a:cubicBezTo>
                    <a:pt x="8811" y="11941"/>
                    <a:pt x="9093" y="12321"/>
                    <a:pt x="9707" y="13480"/>
                  </a:cubicBezTo>
                  <a:lnTo>
                    <a:pt x="10523" y="15023"/>
                  </a:lnTo>
                  <a:lnTo>
                    <a:pt x="10315" y="15615"/>
                  </a:lnTo>
                  <a:cubicBezTo>
                    <a:pt x="10075" y="16303"/>
                    <a:pt x="10038" y="16307"/>
                    <a:pt x="8710" y="15712"/>
                  </a:cubicBezTo>
                  <a:cubicBezTo>
                    <a:pt x="8044" y="15414"/>
                    <a:pt x="7681" y="15137"/>
                    <a:pt x="7630" y="14887"/>
                  </a:cubicBezTo>
                  <a:cubicBezTo>
                    <a:pt x="7588" y="14681"/>
                    <a:pt x="7456" y="14362"/>
                    <a:pt x="7333" y="14175"/>
                  </a:cubicBezTo>
                  <a:cubicBezTo>
                    <a:pt x="7121" y="13849"/>
                    <a:pt x="7127" y="13787"/>
                    <a:pt x="7483" y="12735"/>
                  </a:cubicBezTo>
                  <a:cubicBezTo>
                    <a:pt x="7700" y="12096"/>
                    <a:pt x="7825" y="11821"/>
                    <a:pt x="7942" y="11780"/>
                  </a:cubicBezTo>
                  <a:close/>
                  <a:moveTo>
                    <a:pt x="17250" y="12076"/>
                  </a:moveTo>
                  <a:cubicBezTo>
                    <a:pt x="17305" y="12061"/>
                    <a:pt x="17357" y="12063"/>
                    <a:pt x="17411" y="12084"/>
                  </a:cubicBezTo>
                  <a:cubicBezTo>
                    <a:pt x="17482" y="12113"/>
                    <a:pt x="17560" y="12169"/>
                    <a:pt x="17660" y="12247"/>
                  </a:cubicBezTo>
                  <a:cubicBezTo>
                    <a:pt x="18049" y="12552"/>
                    <a:pt x="18073" y="12640"/>
                    <a:pt x="18128" y="13876"/>
                  </a:cubicBezTo>
                  <a:cubicBezTo>
                    <a:pt x="18175" y="14949"/>
                    <a:pt x="18141" y="15298"/>
                    <a:pt x="17939" y="15810"/>
                  </a:cubicBezTo>
                  <a:cubicBezTo>
                    <a:pt x="17650" y="16542"/>
                    <a:pt x="17717" y="16540"/>
                    <a:pt x="16424" y="15910"/>
                  </a:cubicBezTo>
                  <a:cubicBezTo>
                    <a:pt x="15630" y="15524"/>
                    <a:pt x="15389" y="15314"/>
                    <a:pt x="15315" y="14932"/>
                  </a:cubicBezTo>
                  <a:cubicBezTo>
                    <a:pt x="15200" y="14343"/>
                    <a:pt x="15319" y="14120"/>
                    <a:pt x="16436" y="12847"/>
                  </a:cubicBezTo>
                  <a:cubicBezTo>
                    <a:pt x="16878" y="12343"/>
                    <a:pt x="17084" y="12120"/>
                    <a:pt x="17250" y="12076"/>
                  </a:cubicBezTo>
                  <a:close/>
                  <a:moveTo>
                    <a:pt x="3541" y="14323"/>
                  </a:moveTo>
                  <a:cubicBezTo>
                    <a:pt x="3762" y="14284"/>
                    <a:pt x="4141" y="14387"/>
                    <a:pt x="4785" y="14636"/>
                  </a:cubicBezTo>
                  <a:cubicBezTo>
                    <a:pt x="5436" y="14887"/>
                    <a:pt x="6013" y="15173"/>
                    <a:pt x="6067" y="15275"/>
                  </a:cubicBezTo>
                  <a:cubicBezTo>
                    <a:pt x="6122" y="15377"/>
                    <a:pt x="5919" y="15975"/>
                    <a:pt x="5618" y="16602"/>
                  </a:cubicBezTo>
                  <a:cubicBezTo>
                    <a:pt x="4803" y="18302"/>
                    <a:pt x="4589" y="18289"/>
                    <a:pt x="3794" y="16481"/>
                  </a:cubicBezTo>
                  <a:cubicBezTo>
                    <a:pt x="3434" y="15663"/>
                    <a:pt x="3138" y="14909"/>
                    <a:pt x="3138" y="14813"/>
                  </a:cubicBezTo>
                  <a:cubicBezTo>
                    <a:pt x="3138" y="14718"/>
                    <a:pt x="3244" y="14533"/>
                    <a:pt x="3371" y="14405"/>
                  </a:cubicBezTo>
                  <a:cubicBezTo>
                    <a:pt x="3413" y="14363"/>
                    <a:pt x="3468" y="14335"/>
                    <a:pt x="3541" y="14323"/>
                  </a:cubicBezTo>
                  <a:close/>
                  <a:moveTo>
                    <a:pt x="2045" y="14745"/>
                  </a:moveTo>
                  <a:cubicBezTo>
                    <a:pt x="2086" y="14725"/>
                    <a:pt x="2124" y="14736"/>
                    <a:pt x="2160" y="14766"/>
                  </a:cubicBezTo>
                  <a:cubicBezTo>
                    <a:pt x="2267" y="14856"/>
                    <a:pt x="2495" y="14936"/>
                    <a:pt x="2666" y="14946"/>
                  </a:cubicBezTo>
                  <a:cubicBezTo>
                    <a:pt x="3071" y="14972"/>
                    <a:pt x="4361" y="17722"/>
                    <a:pt x="4215" y="18246"/>
                  </a:cubicBezTo>
                  <a:cubicBezTo>
                    <a:pt x="4163" y="18432"/>
                    <a:pt x="4091" y="18768"/>
                    <a:pt x="4055" y="18985"/>
                  </a:cubicBezTo>
                  <a:cubicBezTo>
                    <a:pt x="4020" y="19203"/>
                    <a:pt x="3948" y="19369"/>
                    <a:pt x="3896" y="19358"/>
                  </a:cubicBezTo>
                  <a:cubicBezTo>
                    <a:pt x="3492" y="19269"/>
                    <a:pt x="1701" y="18511"/>
                    <a:pt x="1589" y="18382"/>
                  </a:cubicBezTo>
                  <a:cubicBezTo>
                    <a:pt x="1512" y="18293"/>
                    <a:pt x="1451" y="17984"/>
                    <a:pt x="1451" y="17693"/>
                  </a:cubicBezTo>
                  <a:cubicBezTo>
                    <a:pt x="1451" y="17403"/>
                    <a:pt x="1367" y="17106"/>
                    <a:pt x="1266" y="17034"/>
                  </a:cubicBezTo>
                  <a:cubicBezTo>
                    <a:pt x="1119" y="16928"/>
                    <a:pt x="1169" y="16676"/>
                    <a:pt x="1523" y="15751"/>
                  </a:cubicBezTo>
                  <a:cubicBezTo>
                    <a:pt x="1768" y="15112"/>
                    <a:pt x="1923" y="14806"/>
                    <a:pt x="2045" y="14745"/>
                  </a:cubicBezTo>
                  <a:close/>
                  <a:moveTo>
                    <a:pt x="7851" y="15493"/>
                  </a:moveTo>
                  <a:cubicBezTo>
                    <a:pt x="8022" y="15500"/>
                    <a:pt x="8309" y="15621"/>
                    <a:pt x="8868" y="15854"/>
                  </a:cubicBezTo>
                  <a:cubicBezTo>
                    <a:pt x="9495" y="16117"/>
                    <a:pt x="10069" y="16446"/>
                    <a:pt x="10145" y="16587"/>
                  </a:cubicBezTo>
                  <a:cubicBezTo>
                    <a:pt x="10247" y="16780"/>
                    <a:pt x="10052" y="17139"/>
                    <a:pt x="9371" y="18001"/>
                  </a:cubicBezTo>
                  <a:cubicBezTo>
                    <a:pt x="8869" y="18636"/>
                    <a:pt x="8373" y="19154"/>
                    <a:pt x="8270" y="19154"/>
                  </a:cubicBezTo>
                  <a:cubicBezTo>
                    <a:pt x="8159" y="19154"/>
                    <a:pt x="7924" y="18555"/>
                    <a:pt x="7698" y="17693"/>
                  </a:cubicBezTo>
                  <a:cubicBezTo>
                    <a:pt x="7333" y="16307"/>
                    <a:pt x="7326" y="16209"/>
                    <a:pt x="7521" y="15804"/>
                  </a:cubicBezTo>
                  <a:cubicBezTo>
                    <a:pt x="7622" y="15595"/>
                    <a:pt x="7679" y="15487"/>
                    <a:pt x="7851" y="15493"/>
                  </a:cubicBezTo>
                  <a:close/>
                  <a:moveTo>
                    <a:pt x="15539" y="15641"/>
                  </a:moveTo>
                  <a:cubicBezTo>
                    <a:pt x="15565" y="15631"/>
                    <a:pt x="15589" y="15630"/>
                    <a:pt x="15608" y="15641"/>
                  </a:cubicBezTo>
                  <a:cubicBezTo>
                    <a:pt x="15685" y="15685"/>
                    <a:pt x="16154" y="15898"/>
                    <a:pt x="16652" y="16111"/>
                  </a:cubicBezTo>
                  <a:cubicBezTo>
                    <a:pt x="17496" y="16473"/>
                    <a:pt x="17980" y="16933"/>
                    <a:pt x="17980" y="17374"/>
                  </a:cubicBezTo>
                  <a:cubicBezTo>
                    <a:pt x="17980" y="17477"/>
                    <a:pt x="17777" y="17756"/>
                    <a:pt x="17527" y="17995"/>
                  </a:cubicBezTo>
                  <a:cubicBezTo>
                    <a:pt x="17113" y="18391"/>
                    <a:pt x="17041" y="18402"/>
                    <a:pt x="16726" y="18092"/>
                  </a:cubicBezTo>
                  <a:cubicBezTo>
                    <a:pt x="16524" y="17894"/>
                    <a:pt x="16237" y="17804"/>
                    <a:pt x="16036" y="17880"/>
                  </a:cubicBezTo>
                  <a:cubicBezTo>
                    <a:pt x="15739" y="17991"/>
                    <a:pt x="15649" y="17893"/>
                    <a:pt x="15391" y="17179"/>
                  </a:cubicBezTo>
                  <a:cubicBezTo>
                    <a:pt x="15115" y="16419"/>
                    <a:pt x="15105" y="16314"/>
                    <a:pt x="15279" y="15955"/>
                  </a:cubicBezTo>
                  <a:cubicBezTo>
                    <a:pt x="15357" y="15793"/>
                    <a:pt x="15460" y="15673"/>
                    <a:pt x="15539" y="15641"/>
                  </a:cubicBezTo>
                  <a:close/>
                  <a:moveTo>
                    <a:pt x="13532" y="15839"/>
                  </a:moveTo>
                  <a:cubicBezTo>
                    <a:pt x="13712" y="15854"/>
                    <a:pt x="13836" y="15942"/>
                    <a:pt x="14005" y="16106"/>
                  </a:cubicBezTo>
                  <a:cubicBezTo>
                    <a:pt x="14217" y="16311"/>
                    <a:pt x="14524" y="16429"/>
                    <a:pt x="14684" y="16372"/>
                  </a:cubicBezTo>
                  <a:cubicBezTo>
                    <a:pt x="15070" y="16233"/>
                    <a:pt x="15599" y="17583"/>
                    <a:pt x="15452" y="18329"/>
                  </a:cubicBezTo>
                  <a:cubicBezTo>
                    <a:pt x="15400" y="18594"/>
                    <a:pt x="15284" y="18833"/>
                    <a:pt x="15192" y="18855"/>
                  </a:cubicBezTo>
                  <a:cubicBezTo>
                    <a:pt x="15100" y="18878"/>
                    <a:pt x="14346" y="18488"/>
                    <a:pt x="13516" y="17986"/>
                  </a:cubicBezTo>
                  <a:cubicBezTo>
                    <a:pt x="11369" y="16688"/>
                    <a:pt x="11270" y="16443"/>
                    <a:pt x="12718" y="16005"/>
                  </a:cubicBezTo>
                  <a:cubicBezTo>
                    <a:pt x="13112" y="15886"/>
                    <a:pt x="13351" y="15825"/>
                    <a:pt x="13532" y="15839"/>
                  </a:cubicBezTo>
                  <a:close/>
                  <a:moveTo>
                    <a:pt x="6318" y="15937"/>
                  </a:moveTo>
                  <a:cubicBezTo>
                    <a:pt x="6373" y="15954"/>
                    <a:pt x="6434" y="16005"/>
                    <a:pt x="6507" y="16073"/>
                  </a:cubicBezTo>
                  <a:cubicBezTo>
                    <a:pt x="6679" y="16231"/>
                    <a:pt x="6913" y="16314"/>
                    <a:pt x="7028" y="16265"/>
                  </a:cubicBezTo>
                  <a:cubicBezTo>
                    <a:pt x="7182" y="16199"/>
                    <a:pt x="7334" y="16557"/>
                    <a:pt x="7620" y="17646"/>
                  </a:cubicBezTo>
                  <a:lnTo>
                    <a:pt x="8007" y="19113"/>
                  </a:lnTo>
                  <a:lnTo>
                    <a:pt x="7633" y="19810"/>
                  </a:lnTo>
                  <a:cubicBezTo>
                    <a:pt x="7428" y="20195"/>
                    <a:pt x="7240" y="20502"/>
                    <a:pt x="7218" y="20490"/>
                  </a:cubicBezTo>
                  <a:cubicBezTo>
                    <a:pt x="7197" y="20478"/>
                    <a:pt x="6827" y="20294"/>
                    <a:pt x="6395" y="20082"/>
                  </a:cubicBezTo>
                  <a:cubicBezTo>
                    <a:pt x="5658" y="19721"/>
                    <a:pt x="5610" y="19654"/>
                    <a:pt x="5575" y="18994"/>
                  </a:cubicBezTo>
                  <a:cubicBezTo>
                    <a:pt x="5549" y="18495"/>
                    <a:pt x="5462" y="18255"/>
                    <a:pt x="5274" y="18163"/>
                  </a:cubicBezTo>
                  <a:cubicBezTo>
                    <a:pt x="5029" y="18043"/>
                    <a:pt x="5050" y="17955"/>
                    <a:pt x="5601" y="16907"/>
                  </a:cubicBezTo>
                  <a:cubicBezTo>
                    <a:pt x="6019" y="16111"/>
                    <a:pt x="6153" y="15886"/>
                    <a:pt x="6318" y="15937"/>
                  </a:cubicBezTo>
                  <a:close/>
                  <a:moveTo>
                    <a:pt x="11528" y="17058"/>
                  </a:moveTo>
                  <a:cubicBezTo>
                    <a:pt x="11792" y="17062"/>
                    <a:pt x="12291" y="17316"/>
                    <a:pt x="13358" y="17948"/>
                  </a:cubicBezTo>
                  <a:cubicBezTo>
                    <a:pt x="15183" y="19027"/>
                    <a:pt x="15528" y="19315"/>
                    <a:pt x="15359" y="19627"/>
                  </a:cubicBezTo>
                  <a:cubicBezTo>
                    <a:pt x="15307" y="19724"/>
                    <a:pt x="14206" y="19913"/>
                    <a:pt x="12912" y="20044"/>
                  </a:cubicBezTo>
                  <a:cubicBezTo>
                    <a:pt x="9664" y="20373"/>
                    <a:pt x="9178" y="20361"/>
                    <a:pt x="9093" y="19946"/>
                  </a:cubicBezTo>
                  <a:cubicBezTo>
                    <a:pt x="9055" y="19760"/>
                    <a:pt x="8951" y="19606"/>
                    <a:pt x="8863" y="19606"/>
                  </a:cubicBezTo>
                  <a:cubicBezTo>
                    <a:pt x="8424" y="19606"/>
                    <a:pt x="8647" y="19054"/>
                    <a:pt x="9487" y="18048"/>
                  </a:cubicBezTo>
                  <a:cubicBezTo>
                    <a:pt x="10303" y="17072"/>
                    <a:pt x="10456" y="16963"/>
                    <a:pt x="10750" y="17155"/>
                  </a:cubicBezTo>
                  <a:cubicBezTo>
                    <a:pt x="10976" y="17302"/>
                    <a:pt x="11164" y="17295"/>
                    <a:pt x="11327" y="17132"/>
                  </a:cubicBezTo>
                  <a:cubicBezTo>
                    <a:pt x="11376" y="17083"/>
                    <a:pt x="11440" y="17056"/>
                    <a:pt x="11528" y="17058"/>
                  </a:cubicBezTo>
                  <a:close/>
                  <a:moveTo>
                    <a:pt x="19350" y="17256"/>
                  </a:moveTo>
                  <a:cubicBezTo>
                    <a:pt x="19703" y="17308"/>
                    <a:pt x="20017" y="17755"/>
                    <a:pt x="19946" y="18261"/>
                  </a:cubicBezTo>
                  <a:cubicBezTo>
                    <a:pt x="19910" y="18522"/>
                    <a:pt x="19746" y="18832"/>
                    <a:pt x="19585" y="18947"/>
                  </a:cubicBezTo>
                  <a:cubicBezTo>
                    <a:pt x="19197" y="19223"/>
                    <a:pt x="17171" y="19216"/>
                    <a:pt x="17079" y="18938"/>
                  </a:cubicBezTo>
                  <a:cubicBezTo>
                    <a:pt x="16982" y="18641"/>
                    <a:pt x="18233" y="17322"/>
                    <a:pt x="18476" y="17466"/>
                  </a:cubicBezTo>
                  <a:cubicBezTo>
                    <a:pt x="18584" y="17529"/>
                    <a:pt x="18820" y="17478"/>
                    <a:pt x="18998" y="17350"/>
                  </a:cubicBezTo>
                  <a:cubicBezTo>
                    <a:pt x="19113" y="17269"/>
                    <a:pt x="19232" y="17238"/>
                    <a:pt x="19350" y="17256"/>
                  </a:cubicBezTo>
                  <a:close/>
                </a:path>
              </a:pathLst>
            </a:custGeom>
            <a:ln w="12700" cap="flat">
              <a:noFill/>
              <a:miter lim="400000"/>
            </a:ln>
            <a:effectLst/>
          </p:spPr>
        </p:pic>
        <p:sp>
          <p:nvSpPr>
            <p:cNvPr id="239" name="去中心化直播平台"/>
            <p:cNvSpPr txBox="1"/>
            <p:nvPr/>
          </p:nvSpPr>
          <p:spPr>
            <a:xfrm>
              <a:off x="437903" y="0"/>
              <a:ext cx="2803545" cy="673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marR="457200" defTabSz="266700">
                <a:defRPr b="1">
                  <a:solidFill>
                    <a:srgbClr val="FFFFFF"/>
                  </a:solidFill>
                </a:defRPr>
              </a:lvl1pPr>
            </a:lstStyle>
            <a:p>
              <a:pPr/>
              <a:r>
                <a:t>主播</a:t>
              </a:r>
            </a:p>
          </p:txBody>
        </p:sp>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44" name="Rectangle"/>
          <p:cNvSpPr/>
          <p:nvPr/>
        </p:nvSpPr>
        <p:spPr>
          <a:xfrm>
            <a:off x="0" y="8221"/>
            <a:ext cx="24384000" cy="13716001"/>
          </a:xfrm>
          <a:prstGeom prst="rect">
            <a:avLst/>
          </a:prstGeom>
          <a:solidFill>
            <a:srgbClr val="000000">
              <a:alpha val="60000"/>
            </a:srgbClr>
          </a:solidFill>
          <a:ln w="12700">
            <a:miter lim="400000"/>
          </a:ln>
        </p:spPr>
        <p:txBody>
          <a:bodyPr lIns="50800" tIns="50800" rIns="50800" bIns="50800" anchor="ctr"/>
          <a:lstStyle/>
          <a:p>
            <a:pPr defTabSz="457200">
              <a:defRPr b="1" sz="3200">
                <a:solidFill>
                  <a:srgbClr val="212121"/>
                </a:solidFill>
              </a:defRPr>
            </a:pPr>
          </a:p>
        </p:txBody>
      </p:sp>
      <p:grpSp>
        <p:nvGrpSpPr>
          <p:cNvPr id="247" name="Group"/>
          <p:cNvGrpSpPr/>
          <p:nvPr/>
        </p:nvGrpSpPr>
        <p:grpSpPr>
          <a:xfrm>
            <a:off x="5299670" y="567999"/>
            <a:ext cx="14182461" cy="1701801"/>
            <a:chOff x="0" y="0"/>
            <a:chExt cx="14182459" cy="1701800"/>
          </a:xfrm>
        </p:grpSpPr>
        <p:sp>
          <p:nvSpPr>
            <p:cNvPr id="245" name="Business Model"/>
            <p:cNvSpPr txBox="1"/>
            <p:nvPr/>
          </p:nvSpPr>
          <p:spPr>
            <a:xfrm>
              <a:off x="0" y="0"/>
              <a:ext cx="14093561" cy="1612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2438337">
                <a:lnSpc>
                  <a:spcPct val="90000"/>
                </a:lnSpc>
                <a:defRPr b="1" cap="all" spc="-297" sz="9900">
                  <a:gradFill flip="none" rotWithShape="1">
                    <a:gsLst>
                      <a:gs pos="0">
                        <a:srgbClr val="00E8FF"/>
                      </a:gs>
                      <a:gs pos="100000">
                        <a:srgbClr val="FF00F7"/>
                      </a:gs>
                    </a:gsLst>
                    <a:lin ang="3967761" scaled="0"/>
                  </a:gradFill>
                </a:defRPr>
              </a:lvl1pPr>
            </a:lstStyle>
            <a:p>
              <a:pPr/>
              <a:r>
                <a:t>Ai avatar generator</a:t>
              </a:r>
            </a:p>
          </p:txBody>
        </p:sp>
        <p:sp>
          <p:nvSpPr>
            <p:cNvPr id="246" name="Business Model"/>
            <p:cNvSpPr txBox="1"/>
            <p:nvPr/>
          </p:nvSpPr>
          <p:spPr>
            <a:xfrm>
              <a:off x="88899" y="88900"/>
              <a:ext cx="14093562" cy="161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2438337">
                <a:lnSpc>
                  <a:spcPct val="90000"/>
                </a:lnSpc>
                <a:defRPr b="1" cap="all" spc="-297" sz="9900">
                  <a:solidFill>
                    <a:srgbClr val="FFFFFF"/>
                  </a:solidFill>
                </a:defRPr>
              </a:lvl1pPr>
            </a:lstStyle>
            <a:p>
              <a:pPr/>
              <a:r>
                <a:t>AI avatar generator</a:t>
              </a:r>
            </a:p>
          </p:txBody>
        </p:sp>
      </p:grpSp>
      <p:pic>
        <p:nvPicPr>
          <p:cNvPr id="248" name="12月17日" descr="12月17日"/>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3870252" y="2559050"/>
            <a:ext cx="17041297" cy="1065081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866" fill="hold"/>
                                        <p:tgtEl>
                                          <p:spTgt spid="248"/>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24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11" fill="hold" display="0">
                  <p:stCondLst>
                    <p:cond delay="indefinite"/>
                  </p:stCondLst>
                </p:cTn>
                <p:tgtEl>
                  <p:spTgt spid="248"/>
                </p:tgtEl>
              </p:cMediaNode>
            </p:video>
            <p:seq concurrent="1" prevAc="none" nextAc="seek">
              <p:cTn id="12" evtFilter="cancelBubble" nodeType="interactiveSeq" restart="whenNotActive" fill="hold">
                <p:stCondLst>
                  <p:cond delay="0" evt="onClick">
                    <p:tgtEl>
                      <p:spTgt spid="248"/>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248"/>
                                        </p:tgtEl>
                                      </p:cBhvr>
                                    </p:cmd>
                                  </p:childTnLst>
                                </p:cTn>
                              </p:par>
                            </p:childTnLst>
                          </p:cTn>
                        </p:par>
                      </p:childTnLst>
                    </p:cTn>
                  </p:par>
                </p:childTnLst>
              </p:cTn>
              <p:nextCondLst>
                <p:cond delay="0" evt="onClick">
                  <p:tgtEl>
                    <p:spTgt spid="24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52" name="Rectangle"/>
          <p:cNvSpPr/>
          <p:nvPr/>
        </p:nvSpPr>
        <p:spPr>
          <a:xfrm>
            <a:off x="0" y="-44450"/>
            <a:ext cx="24384000" cy="13716000"/>
          </a:xfrm>
          <a:prstGeom prst="rect">
            <a:avLst/>
          </a:prstGeom>
          <a:solidFill>
            <a:srgbClr val="000000">
              <a:alpha val="69846"/>
            </a:srgbClr>
          </a:solidFill>
          <a:ln w="12700">
            <a:miter lim="400000"/>
          </a:ln>
        </p:spPr>
        <p:txBody>
          <a:bodyPr lIns="50800" tIns="50800" rIns="50800" bIns="50800" anchor="ctr"/>
          <a:lstStyle/>
          <a:p>
            <a:pPr defTabSz="457200">
              <a:defRPr b="1" sz="3200">
                <a:solidFill>
                  <a:srgbClr val="212121"/>
                </a:solidFill>
              </a:defRPr>
            </a:pPr>
          </a:p>
        </p:txBody>
      </p:sp>
      <p:grpSp>
        <p:nvGrpSpPr>
          <p:cNvPr id="255" name="Group"/>
          <p:cNvGrpSpPr/>
          <p:nvPr/>
        </p:nvGrpSpPr>
        <p:grpSpPr>
          <a:xfrm>
            <a:off x="4253244" y="456571"/>
            <a:ext cx="17333225" cy="1701801"/>
            <a:chOff x="0" y="0"/>
            <a:chExt cx="17333224" cy="1701800"/>
          </a:xfrm>
        </p:grpSpPr>
        <p:sp>
          <p:nvSpPr>
            <p:cNvPr id="253" name="Experience Management System"/>
            <p:cNvSpPr txBox="1"/>
            <p:nvPr/>
          </p:nvSpPr>
          <p:spPr>
            <a:xfrm>
              <a:off x="0" y="0"/>
              <a:ext cx="17244325" cy="1612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2438337">
                <a:lnSpc>
                  <a:spcPct val="90000"/>
                </a:lnSpc>
                <a:defRPr b="1" cap="all" spc="-297" sz="9900">
                  <a:gradFill flip="none" rotWithShape="1">
                    <a:gsLst>
                      <a:gs pos="0">
                        <a:srgbClr val="00E8FF"/>
                      </a:gs>
                      <a:gs pos="100000">
                        <a:srgbClr val="FF00F7"/>
                      </a:gs>
                    </a:gsLst>
                    <a:lin ang="3967761" scaled="0"/>
                  </a:gradFill>
                </a:defRPr>
              </a:lvl1pPr>
            </a:lstStyle>
            <a:p>
              <a:pPr/>
              <a:r>
                <a:t>Live-streaming platform</a:t>
              </a:r>
            </a:p>
          </p:txBody>
        </p:sp>
        <p:sp>
          <p:nvSpPr>
            <p:cNvPr id="254" name="Experience Management System"/>
            <p:cNvSpPr txBox="1"/>
            <p:nvPr/>
          </p:nvSpPr>
          <p:spPr>
            <a:xfrm>
              <a:off x="88900" y="88900"/>
              <a:ext cx="17244326" cy="1612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2438337">
                <a:lnSpc>
                  <a:spcPct val="90000"/>
                </a:lnSpc>
                <a:defRPr b="1" cap="all" spc="-297" sz="9900">
                  <a:solidFill>
                    <a:srgbClr val="FFFFFF"/>
                  </a:solidFill>
                </a:defRPr>
              </a:lvl1pPr>
            </a:lstStyle>
            <a:p>
              <a:pPr/>
              <a:r>
                <a:t>Live-streaming platform</a:t>
              </a:r>
            </a:p>
          </p:txBody>
        </p:sp>
      </p:grpSp>
      <p:pic>
        <p:nvPicPr>
          <p:cNvPr id="256" name="12月17日 (1)" descr="12月17日 (1)"/>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2398528" y="2470150"/>
            <a:ext cx="19675844" cy="1106766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3266" fill="hold"/>
                                        <p:tgtEl>
                                          <p:spTgt spid="256"/>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25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11" fill="hold" display="0">
                  <p:stCondLst>
                    <p:cond delay="indefinite"/>
                  </p:stCondLst>
                </p:cTn>
                <p:tgtEl>
                  <p:spTgt spid="256"/>
                </p:tgtEl>
              </p:cMediaNode>
            </p:video>
            <p:seq concurrent="1" prevAc="none" nextAc="seek">
              <p:cTn id="12" evtFilter="cancelBubble" nodeType="interactiveSeq" restart="whenNotActive" fill="hold">
                <p:stCondLst>
                  <p:cond delay="0" evt="onClick">
                    <p:tgtEl>
                      <p:spTgt spid="256"/>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256"/>
                                        </p:tgtEl>
                                      </p:cBhvr>
                                    </p:cmd>
                                  </p:childTnLst>
                                </p:cTn>
                              </p:par>
                            </p:childTnLst>
                          </p:cTn>
                        </p:par>
                      </p:childTnLst>
                    </p:cTn>
                  </p:par>
                </p:childTnLst>
              </p:cTn>
              <p:nextCondLst>
                <p:cond delay="0" evt="onClick">
                  <p:tgtEl>
                    <p:spTgt spid="256"/>
                  </p:tgtEl>
                </p:cond>
              </p:nextCondLst>
            </p:seq>
          </p:childTnLst>
        </p:cTn>
      </p:par>
    </p:tnLst>
  </p:timing>
</p:sld>
</file>

<file path=ppt/theme/theme1.xml><?xml version="1.0" encoding="utf-8"?>
<a:theme xmlns:a="http://schemas.openxmlformats.org/drawingml/2006/main" xmlns:r="http://schemas.openxmlformats.org/officeDocument/2006/relationships" name="22_ColorGradient">
  <a:themeElements>
    <a:clrScheme name="22_ColorGradient">
      <a:dk1>
        <a:srgbClr val="929292"/>
      </a:dk1>
      <a:lt1>
        <a:srgbClr val="810092"/>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Helvetica"/>
        <a:ea typeface="Helvetica"/>
        <a:cs typeface="Helvetica"/>
      </a:majorFont>
      <a:minorFont>
        <a:latin typeface="Microsoft YaHei"/>
        <a:ea typeface="Microsoft YaHei"/>
        <a:cs typeface="Microsoft YaHei"/>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929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2_ColorGradient">
  <a:themeElements>
    <a:clrScheme name="22_ColorGradient">
      <a:dk1>
        <a:srgbClr val="000000"/>
      </a:dk1>
      <a:lt1>
        <a:srgbClr val="FFFFFF"/>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Helvetica"/>
        <a:ea typeface="Helvetica"/>
        <a:cs typeface="Helvetica"/>
      </a:majorFont>
      <a:minorFont>
        <a:latin typeface="Microsoft YaHei"/>
        <a:ea typeface="Microsoft YaHei"/>
        <a:cs typeface="Microsoft YaHei"/>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9292"/>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810092"/>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